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19"/>
  </p:notesMasterIdLst>
  <p:sldIdLst>
    <p:sldId id="261" r:id="rId5"/>
    <p:sldId id="260" r:id="rId6"/>
    <p:sldId id="410" r:id="rId7"/>
    <p:sldId id="418" r:id="rId8"/>
    <p:sldId id="263" r:id="rId9"/>
    <p:sldId id="419" r:id="rId10"/>
    <p:sldId id="412" r:id="rId11"/>
    <p:sldId id="264" r:id="rId12"/>
    <p:sldId id="411" r:id="rId13"/>
    <p:sldId id="420" r:id="rId14"/>
    <p:sldId id="421" r:id="rId15"/>
    <p:sldId id="414" r:id="rId16"/>
    <p:sldId id="415" r:id="rId17"/>
    <p:sldId id="41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87D9706-FD68-FB7B-44BC-7F41D06FE4D1}" name="Willem Vervoort" initials="WV" userId="S::willem.vervoort@sydney.edu.au::458d88af-acd9-4f3b-a40a-b3f348d07794" providerId="AD"/>
  <p188:author id="{B0F4B660-8F99-F6FE-FE94-35386F8B043F}" name="Francis, Gilad (Data61, Eveleigh)" initials="FE" userId="S::fra318_csiro.au#ext#@unisyd.onmicrosoft.com::00e75c48-cd54-46f6-8554-b71aac19e0c6" providerId="AD"/>
  <p188:author id="{A8D41FA5-9D7C-2B04-26B9-77F83D020969}" name="Richard.scalzo" initials="Ri" userId="S::richard.scalzo_data61.csiro.au#ext#@unisyd.onmicrosoft.com::5b76aa5f-2dbc-4111-9dcc-1c3903863646" providerId="AD"/>
  <p188:author id="{D5F9B1E6-38E7-DA6D-A43F-AFF72304C2A3}" name="Joshua Simmons" initials="JS" userId="S::joshua.simmons@sydney.edu.au::7e209118-7aa7-4b1c-8695-dda9f4c1991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DCE4BA-5DB9-45E0-94C3-9A386AAF2EE4}" v="6" dt="2022-11-30T09:31:31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7143" autoAdjust="0"/>
  </p:normalViewPr>
  <p:slideViewPr>
    <p:cSldViewPr snapToGrid="0">
      <p:cViewPr varScale="1">
        <p:scale>
          <a:sx n="44" d="100"/>
          <a:sy n="44" d="100"/>
        </p:scale>
        <p:origin x="150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em Vervoort" userId="S::willem.vervoort@sydney.edu.au::458d88af-acd9-4f3b-a40a-b3f348d07794" providerId="AD" clId="Web-{17CEAE6D-CB85-F5CD-89F8-D02AA8656C4B}"/>
    <pc:docChg chg="modSld">
      <pc:chgData name="Willem Vervoort" userId="S::willem.vervoort@sydney.edu.au::458d88af-acd9-4f3b-a40a-b3f348d07794" providerId="AD" clId="Web-{17CEAE6D-CB85-F5CD-89F8-D02AA8656C4B}" dt="2022-11-24T05:07:49.175" v="40"/>
      <pc:docMkLst>
        <pc:docMk/>
      </pc:docMkLst>
      <pc:sldChg chg="modCm">
        <pc:chgData name="Willem Vervoort" userId="S::willem.vervoort@sydney.edu.au::458d88af-acd9-4f3b-a40a-b3f348d07794" providerId="AD" clId="Web-{17CEAE6D-CB85-F5CD-89F8-D02AA8656C4B}" dt="2022-11-24T04:57:11.423" v="1"/>
        <pc:sldMkLst>
          <pc:docMk/>
          <pc:sldMk cId="358005080" sldId="263"/>
        </pc:sldMkLst>
      </pc:sldChg>
      <pc:sldChg chg="modNotes">
        <pc:chgData name="Willem Vervoort" userId="S::willem.vervoort@sydney.edu.au::458d88af-acd9-4f3b-a40a-b3f348d07794" providerId="AD" clId="Web-{17CEAE6D-CB85-F5CD-89F8-D02AA8656C4B}" dt="2022-11-24T05:06:55.126" v="39"/>
        <pc:sldMkLst>
          <pc:docMk/>
          <pc:sldMk cId="1269716967" sldId="412"/>
        </pc:sldMkLst>
      </pc:sldChg>
      <pc:sldChg chg="modCm">
        <pc:chgData name="Willem Vervoort" userId="S::willem.vervoort@sydney.edu.au::458d88af-acd9-4f3b-a40a-b3f348d07794" providerId="AD" clId="Web-{17CEAE6D-CB85-F5CD-89F8-D02AA8656C4B}" dt="2022-11-24T05:07:49.175" v="40"/>
        <pc:sldMkLst>
          <pc:docMk/>
          <pc:sldMk cId="1938678120" sldId="422"/>
        </pc:sldMkLst>
      </pc:sldChg>
    </pc:docChg>
  </pc:docChgLst>
  <pc:docChgLst>
    <pc:chgData name="Francis, Gilad (Data61, Eveleigh)" userId="S::fra318_csiro.au#ext#@unisyd.onmicrosoft.com::00e75c48-cd54-46f6-8554-b71aac19e0c6" providerId="AD" clId="Web-{7AEEA0B7-01D2-4785-99F3-FBCC6FF920B0}"/>
    <pc:docChg chg="mod">
      <pc:chgData name="Francis, Gilad (Data61, Eveleigh)" userId="S::fra318_csiro.au#ext#@unisyd.onmicrosoft.com::00e75c48-cd54-46f6-8554-b71aac19e0c6" providerId="AD" clId="Web-{7AEEA0B7-01D2-4785-99F3-FBCC6FF920B0}" dt="2022-11-23T12:58:06.638" v="2"/>
      <pc:docMkLst>
        <pc:docMk/>
      </pc:docMkLst>
      <pc:sldChg chg="addCm">
        <pc:chgData name="Francis, Gilad (Data61, Eveleigh)" userId="S::fra318_csiro.au#ext#@unisyd.onmicrosoft.com::00e75c48-cd54-46f6-8554-b71aac19e0c6" providerId="AD" clId="Web-{7AEEA0B7-01D2-4785-99F3-FBCC6FF920B0}" dt="2022-11-23T11:58:59.860" v="1"/>
        <pc:sldMkLst>
          <pc:docMk/>
          <pc:sldMk cId="358005080" sldId="263"/>
        </pc:sldMkLst>
      </pc:sldChg>
      <pc:sldChg chg="addCm">
        <pc:chgData name="Francis, Gilad (Data61, Eveleigh)" userId="S::fra318_csiro.au#ext#@unisyd.onmicrosoft.com::00e75c48-cd54-46f6-8554-b71aac19e0c6" providerId="AD" clId="Web-{7AEEA0B7-01D2-4785-99F3-FBCC6FF920B0}" dt="2022-11-23T12:58:06.638" v="2"/>
        <pc:sldMkLst>
          <pc:docMk/>
          <pc:sldMk cId="1269716967" sldId="412"/>
        </pc:sldMkLst>
      </pc:sldChg>
    </pc:docChg>
  </pc:docChgLst>
  <pc:docChgLst>
    <pc:chgData name="Francis, Gilad (Data61, Eveleigh)" userId="S::fra318_csiro.au#ext#@unisyd.onmicrosoft.com::00e75c48-cd54-46f6-8554-b71aac19e0c6" providerId="AD" clId="Web-{DCA4607C-15BD-1BBF-2ACF-B3F2E8FF2415}"/>
    <pc:docChg chg="">
      <pc:chgData name="Francis, Gilad (Data61, Eveleigh)" userId="S::fra318_csiro.au#ext#@unisyd.onmicrosoft.com::00e75c48-cd54-46f6-8554-b71aac19e0c6" providerId="AD" clId="Web-{DCA4607C-15BD-1BBF-2ACF-B3F2E8FF2415}" dt="2022-11-23T13:01:44.434" v="0"/>
      <pc:docMkLst>
        <pc:docMk/>
      </pc:docMkLst>
      <pc:sldChg chg="addCm">
        <pc:chgData name="Francis, Gilad (Data61, Eveleigh)" userId="S::fra318_csiro.au#ext#@unisyd.onmicrosoft.com::00e75c48-cd54-46f6-8554-b71aac19e0c6" providerId="AD" clId="Web-{DCA4607C-15BD-1BBF-2ACF-B3F2E8FF2415}" dt="2022-11-23T13:01:44.434" v="0"/>
        <pc:sldMkLst>
          <pc:docMk/>
          <pc:sldMk cId="1269716967" sldId="412"/>
        </pc:sldMkLst>
      </pc:sldChg>
    </pc:docChg>
  </pc:docChgLst>
  <pc:docChgLst>
    <pc:chgData name="Willem Vervoort" userId="458d88af-acd9-4f3b-a40a-b3f348d07794" providerId="ADAL" clId="{C2852592-A43C-4FF8-B44E-B5728BF8742A}"/>
    <pc:docChg chg="undo custSel addSld delSld modSld sldOrd">
      <pc:chgData name="Willem Vervoort" userId="458d88af-acd9-4f3b-a40a-b3f348d07794" providerId="ADAL" clId="{C2852592-A43C-4FF8-B44E-B5728BF8742A}" dt="2022-11-25T00:28:19.077" v="3818" actId="20577"/>
      <pc:docMkLst>
        <pc:docMk/>
      </pc:docMkLst>
      <pc:sldChg chg="modSp mod modCm">
        <pc:chgData name="Willem Vervoort" userId="458d88af-acd9-4f3b-a40a-b3f348d07794" providerId="ADAL" clId="{C2852592-A43C-4FF8-B44E-B5728BF8742A}" dt="2022-11-24T02:42:44.838" v="3414"/>
        <pc:sldMkLst>
          <pc:docMk/>
          <pc:sldMk cId="358005080" sldId="263"/>
        </pc:sldMkLst>
        <pc:spChg chg="mod">
          <ac:chgData name="Willem Vervoort" userId="458d88af-acd9-4f3b-a40a-b3f348d07794" providerId="ADAL" clId="{C2852592-A43C-4FF8-B44E-B5728BF8742A}" dt="2022-11-24T02:42:42.730" v="3413" actId="20577"/>
          <ac:spMkLst>
            <pc:docMk/>
            <pc:sldMk cId="358005080" sldId="263"/>
            <ac:spMk id="5" creationId="{97D615CB-ABAC-3BD5-C1A1-76666571AE2A}"/>
          </ac:spMkLst>
        </pc:spChg>
        <pc:spChg chg="mod">
          <ac:chgData name="Willem Vervoort" userId="458d88af-acd9-4f3b-a40a-b3f348d07794" providerId="ADAL" clId="{C2852592-A43C-4FF8-B44E-B5728BF8742A}" dt="2022-11-20T23:40:47.387" v="334" actId="27636"/>
          <ac:spMkLst>
            <pc:docMk/>
            <pc:sldMk cId="358005080" sldId="263"/>
            <ac:spMk id="6" creationId="{211F1558-67D1-ADDB-D9F5-6BDD63CD47F0}"/>
          </ac:spMkLst>
        </pc:spChg>
      </pc:sldChg>
      <pc:sldChg chg="modSp mod modNotesTx">
        <pc:chgData name="Willem Vervoort" userId="458d88af-acd9-4f3b-a40a-b3f348d07794" providerId="ADAL" clId="{C2852592-A43C-4FF8-B44E-B5728BF8742A}" dt="2022-11-25T00:28:02.973" v="3815" actId="20577"/>
        <pc:sldMkLst>
          <pc:docMk/>
          <pc:sldMk cId="2198956353" sldId="264"/>
        </pc:sldMkLst>
        <pc:spChg chg="mod">
          <ac:chgData name="Willem Vervoort" userId="458d88af-acd9-4f3b-a40a-b3f348d07794" providerId="ADAL" clId="{C2852592-A43C-4FF8-B44E-B5728BF8742A}" dt="2022-11-22T00:16:56.821" v="2939" actId="13926"/>
          <ac:spMkLst>
            <pc:docMk/>
            <pc:sldMk cId="2198956353" sldId="264"/>
            <ac:spMk id="3" creationId="{E295E497-7A82-BD95-B456-B487FFC5C4B7}"/>
          </ac:spMkLst>
        </pc:spChg>
      </pc:sldChg>
      <pc:sldChg chg="modSp mod modCm modNotesTx">
        <pc:chgData name="Willem Vervoort" userId="458d88af-acd9-4f3b-a40a-b3f348d07794" providerId="ADAL" clId="{C2852592-A43C-4FF8-B44E-B5728BF8742A}" dt="2022-11-25T00:04:27.325" v="3719" actId="20577"/>
        <pc:sldMkLst>
          <pc:docMk/>
          <pc:sldMk cId="1269716967" sldId="412"/>
        </pc:sldMkLst>
        <pc:spChg chg="mod">
          <ac:chgData name="Willem Vervoort" userId="458d88af-acd9-4f3b-a40a-b3f348d07794" providerId="ADAL" clId="{C2852592-A43C-4FF8-B44E-B5728BF8742A}" dt="2022-11-21T00:51:42.320" v="2040" actId="20577"/>
          <ac:spMkLst>
            <pc:docMk/>
            <pc:sldMk cId="1269716967" sldId="412"/>
            <ac:spMk id="2" creationId="{63C7F3E5-EA3E-7124-0D67-53E25B7D3051}"/>
          </ac:spMkLst>
        </pc:spChg>
        <pc:spChg chg="mod">
          <ac:chgData name="Willem Vervoort" userId="458d88af-acd9-4f3b-a40a-b3f348d07794" providerId="ADAL" clId="{C2852592-A43C-4FF8-B44E-B5728BF8742A}" dt="2022-11-25T00:04:27.325" v="3719" actId="20577"/>
          <ac:spMkLst>
            <pc:docMk/>
            <pc:sldMk cId="1269716967" sldId="412"/>
            <ac:spMk id="3" creationId="{1EEA6422-17C4-1E16-1EC1-F71B9ED9068E}"/>
          </ac:spMkLst>
        </pc:spChg>
        <pc:spChg chg="mod">
          <ac:chgData name="Willem Vervoort" userId="458d88af-acd9-4f3b-a40a-b3f348d07794" providerId="ADAL" clId="{C2852592-A43C-4FF8-B44E-B5728BF8742A}" dt="2022-11-23T21:45:00.721" v="3379" actId="20577"/>
          <ac:spMkLst>
            <pc:docMk/>
            <pc:sldMk cId="1269716967" sldId="412"/>
            <ac:spMk id="4" creationId="{C9D89686-0E0B-9C1F-F24B-C965BBE2A96D}"/>
          </ac:spMkLst>
        </pc:spChg>
      </pc:sldChg>
      <pc:sldChg chg="addSp delSp modSp del mod">
        <pc:chgData name="Willem Vervoort" userId="458d88af-acd9-4f3b-a40a-b3f348d07794" providerId="ADAL" clId="{C2852592-A43C-4FF8-B44E-B5728BF8742A}" dt="2022-11-20T23:54:56.729" v="731" actId="47"/>
        <pc:sldMkLst>
          <pc:docMk/>
          <pc:sldMk cId="534871668" sldId="413"/>
        </pc:sldMkLst>
        <pc:spChg chg="add mod">
          <ac:chgData name="Willem Vervoort" userId="458d88af-acd9-4f3b-a40a-b3f348d07794" providerId="ADAL" clId="{C2852592-A43C-4FF8-B44E-B5728BF8742A}" dt="2022-11-20T23:54:37.668" v="723" actId="21"/>
          <ac:spMkLst>
            <pc:docMk/>
            <pc:sldMk cId="534871668" sldId="413"/>
            <ac:spMk id="4" creationId="{D5F3D575-5909-B0A4-9CAF-FF265B8C7FD1}"/>
          </ac:spMkLst>
        </pc:spChg>
        <pc:picChg chg="del">
          <ac:chgData name="Willem Vervoort" userId="458d88af-acd9-4f3b-a40a-b3f348d07794" providerId="ADAL" clId="{C2852592-A43C-4FF8-B44E-B5728BF8742A}" dt="2022-11-20T23:54:37.668" v="723" actId="21"/>
          <ac:picMkLst>
            <pc:docMk/>
            <pc:sldMk cId="534871668" sldId="413"/>
            <ac:picMk id="5" creationId="{257B7104-5985-CDE1-5FD2-653E8DEA3B90}"/>
          </ac:picMkLst>
        </pc:picChg>
      </pc:sldChg>
      <pc:sldChg chg="modSp mod modCm">
        <pc:chgData name="Willem Vervoort" userId="458d88af-acd9-4f3b-a40a-b3f348d07794" providerId="ADAL" clId="{C2852592-A43C-4FF8-B44E-B5728BF8742A}" dt="2022-11-24T02:44:59.591" v="3465" actId="20577"/>
        <pc:sldMkLst>
          <pc:docMk/>
          <pc:sldMk cId="1241966315" sldId="415"/>
        </pc:sldMkLst>
        <pc:spChg chg="mod">
          <ac:chgData name="Willem Vervoort" userId="458d88af-acd9-4f3b-a40a-b3f348d07794" providerId="ADAL" clId="{C2852592-A43C-4FF8-B44E-B5728BF8742A}" dt="2022-11-24T02:44:59.591" v="3465" actId="20577"/>
          <ac:spMkLst>
            <pc:docMk/>
            <pc:sldMk cId="1241966315" sldId="415"/>
            <ac:spMk id="3" creationId="{2972B9FF-BC49-DB76-BAB1-12BD95EDED89}"/>
          </ac:spMkLst>
        </pc:spChg>
      </pc:sldChg>
      <pc:sldChg chg="modSp mod">
        <pc:chgData name="Willem Vervoort" userId="458d88af-acd9-4f3b-a40a-b3f348d07794" providerId="ADAL" clId="{C2852592-A43C-4FF8-B44E-B5728BF8742A}" dt="2022-11-21T01:05:45.722" v="2788" actId="20577"/>
        <pc:sldMkLst>
          <pc:docMk/>
          <pc:sldMk cId="618237679" sldId="416"/>
        </pc:sldMkLst>
        <pc:spChg chg="mod">
          <ac:chgData name="Willem Vervoort" userId="458d88af-acd9-4f3b-a40a-b3f348d07794" providerId="ADAL" clId="{C2852592-A43C-4FF8-B44E-B5728BF8742A}" dt="2022-11-21T01:05:45.722" v="2788" actId="20577"/>
          <ac:spMkLst>
            <pc:docMk/>
            <pc:sldMk cId="618237679" sldId="416"/>
            <ac:spMk id="3" creationId="{840DB046-13B3-42BE-608C-4160E2A46BBE}"/>
          </ac:spMkLst>
        </pc:spChg>
      </pc:sldChg>
      <pc:sldChg chg="modSp add del mod chgLayout">
        <pc:chgData name="Willem Vervoort" userId="458d88af-acd9-4f3b-a40a-b3f348d07794" providerId="ADAL" clId="{C2852592-A43C-4FF8-B44E-B5728BF8742A}" dt="2022-11-21T00:51:45.179" v="2041" actId="47"/>
        <pc:sldMkLst>
          <pc:docMk/>
          <pc:sldMk cId="771015908" sldId="417"/>
        </pc:sldMkLst>
        <pc:spChg chg="mod ord">
          <ac:chgData name="Willem Vervoort" userId="458d88af-acd9-4f3b-a40a-b3f348d07794" providerId="ADAL" clId="{C2852592-A43C-4FF8-B44E-B5728BF8742A}" dt="2022-11-21T00:12:39.338" v="1101" actId="20577"/>
          <ac:spMkLst>
            <pc:docMk/>
            <pc:sldMk cId="771015908" sldId="417"/>
            <ac:spMk id="2" creationId="{63C7F3E5-EA3E-7124-0D67-53E25B7D3051}"/>
          </ac:spMkLst>
        </pc:spChg>
        <pc:spChg chg="mod ord">
          <ac:chgData name="Willem Vervoort" userId="458d88af-acd9-4f3b-a40a-b3f348d07794" providerId="ADAL" clId="{C2852592-A43C-4FF8-B44E-B5728BF8742A}" dt="2022-11-21T00:49:51.084" v="1970" actId="27636"/>
          <ac:spMkLst>
            <pc:docMk/>
            <pc:sldMk cId="771015908" sldId="417"/>
            <ac:spMk id="3" creationId="{1EEA6422-17C4-1E16-1EC1-F71B9ED9068E}"/>
          </ac:spMkLst>
        </pc:spChg>
        <pc:spChg chg="mod ord">
          <ac:chgData name="Willem Vervoort" userId="458d88af-acd9-4f3b-a40a-b3f348d07794" providerId="ADAL" clId="{C2852592-A43C-4FF8-B44E-B5728BF8742A}" dt="2022-11-21T00:49:51.083" v="1969" actId="27636"/>
          <ac:spMkLst>
            <pc:docMk/>
            <pc:sldMk cId="771015908" sldId="417"/>
            <ac:spMk id="4" creationId="{C9D89686-0E0B-9C1F-F24B-C965BBE2A96D}"/>
          </ac:spMkLst>
        </pc:spChg>
      </pc:sldChg>
      <pc:sldChg chg="addSp delSp modSp new mod">
        <pc:chgData name="Willem Vervoort" userId="458d88af-acd9-4f3b-a40a-b3f348d07794" providerId="ADAL" clId="{C2852592-A43C-4FF8-B44E-B5728BF8742A}" dt="2022-11-22T00:00:06.406" v="2803"/>
        <pc:sldMkLst>
          <pc:docMk/>
          <pc:sldMk cId="3464851472" sldId="418"/>
        </pc:sldMkLst>
        <pc:spChg chg="mod">
          <ac:chgData name="Willem Vervoort" userId="458d88af-acd9-4f3b-a40a-b3f348d07794" providerId="ADAL" clId="{C2852592-A43C-4FF8-B44E-B5728BF8742A}" dt="2022-11-21T23:59:57.758" v="2800" actId="20577"/>
          <ac:spMkLst>
            <pc:docMk/>
            <pc:sldMk cId="3464851472" sldId="418"/>
            <ac:spMk id="2" creationId="{AD7D7BBF-A0E4-7C30-1140-E572A02D954D}"/>
          </ac:spMkLst>
        </pc:spChg>
        <pc:spChg chg="del mod">
          <ac:chgData name="Willem Vervoort" userId="458d88af-acd9-4f3b-a40a-b3f348d07794" providerId="ADAL" clId="{C2852592-A43C-4FF8-B44E-B5728BF8742A}" dt="2022-11-22T00:00:06.406" v="2803"/>
          <ac:spMkLst>
            <pc:docMk/>
            <pc:sldMk cId="3464851472" sldId="418"/>
            <ac:spMk id="3" creationId="{47301CC8-4DBF-40F1-349D-DAC388E09D8B}"/>
          </ac:spMkLst>
        </pc:spChg>
        <pc:picChg chg="add del mod">
          <ac:chgData name="Willem Vervoort" userId="458d88af-acd9-4f3b-a40a-b3f348d07794" providerId="ADAL" clId="{C2852592-A43C-4FF8-B44E-B5728BF8742A}" dt="2022-11-22T00:00:02.087" v="2801" actId="21"/>
          <ac:picMkLst>
            <pc:docMk/>
            <pc:sldMk cId="3464851472" sldId="418"/>
            <ac:picMk id="4" creationId="{4F79CC1A-564E-B482-E676-D17F14ED45C8}"/>
          </ac:picMkLst>
        </pc:picChg>
        <pc:picChg chg="add mod">
          <ac:chgData name="Willem Vervoort" userId="458d88af-acd9-4f3b-a40a-b3f348d07794" providerId="ADAL" clId="{C2852592-A43C-4FF8-B44E-B5728BF8742A}" dt="2022-11-22T00:00:06.406" v="2803"/>
          <ac:picMkLst>
            <pc:docMk/>
            <pc:sldMk cId="3464851472" sldId="418"/>
            <ac:picMk id="5" creationId="{59582C2C-3A79-8184-FCD2-101EB971164A}"/>
          </ac:picMkLst>
        </pc:picChg>
      </pc:sldChg>
      <pc:sldChg chg="delSp modSp new mod ord modClrScheme chgLayout modNotesTx">
        <pc:chgData name="Willem Vervoort" userId="458d88af-acd9-4f3b-a40a-b3f348d07794" providerId="ADAL" clId="{C2852592-A43C-4FF8-B44E-B5728BF8742A}" dt="2022-11-22T00:00:44.219" v="2819" actId="20577"/>
        <pc:sldMkLst>
          <pc:docMk/>
          <pc:sldMk cId="4068760485" sldId="419"/>
        </pc:sldMkLst>
        <pc:spChg chg="mod ord">
          <ac:chgData name="Willem Vervoort" userId="458d88af-acd9-4f3b-a40a-b3f348d07794" providerId="ADAL" clId="{C2852592-A43C-4FF8-B44E-B5728BF8742A}" dt="2022-11-21T00:29:37.912" v="1445" actId="700"/>
          <ac:spMkLst>
            <pc:docMk/>
            <pc:sldMk cId="4068760485" sldId="419"/>
            <ac:spMk id="2" creationId="{F5C7FFD8-68F3-9FF2-4E0E-69FD574F3777}"/>
          </ac:spMkLst>
        </pc:spChg>
        <pc:spChg chg="mod ord">
          <ac:chgData name="Willem Vervoort" userId="458d88af-acd9-4f3b-a40a-b3f348d07794" providerId="ADAL" clId="{C2852592-A43C-4FF8-B44E-B5728BF8742A}" dt="2022-11-22T00:00:44.219" v="2819" actId="20577"/>
          <ac:spMkLst>
            <pc:docMk/>
            <pc:sldMk cId="4068760485" sldId="419"/>
            <ac:spMk id="3" creationId="{65AC2045-FC8E-C35D-F52E-6BD39D65B620}"/>
          </ac:spMkLst>
        </pc:spChg>
        <pc:spChg chg="del mod">
          <ac:chgData name="Willem Vervoort" userId="458d88af-acd9-4f3b-a40a-b3f348d07794" providerId="ADAL" clId="{C2852592-A43C-4FF8-B44E-B5728BF8742A}" dt="2022-11-21T00:29:37.912" v="1445" actId="700"/>
          <ac:spMkLst>
            <pc:docMk/>
            <pc:sldMk cId="4068760485" sldId="419"/>
            <ac:spMk id="4" creationId="{83C4DE2B-BF16-84DB-F288-CF0C0785F8B1}"/>
          </ac:spMkLst>
        </pc:spChg>
      </pc:sldChg>
      <pc:sldChg chg="modCm modNotesTx">
        <pc:chgData name="Willem Vervoort" userId="458d88af-acd9-4f3b-a40a-b3f348d07794" providerId="ADAL" clId="{C2852592-A43C-4FF8-B44E-B5728BF8742A}" dt="2022-11-25T00:28:19.077" v="3818" actId="20577"/>
        <pc:sldMkLst>
          <pc:docMk/>
          <pc:sldMk cId="93109367" sldId="421"/>
        </pc:sldMkLst>
      </pc:sldChg>
      <pc:sldChg chg="modSp del mod modCm">
        <pc:chgData name="Willem Vervoort" userId="458d88af-acd9-4f3b-a40a-b3f348d07794" providerId="ADAL" clId="{C2852592-A43C-4FF8-B44E-B5728BF8742A}" dt="2022-11-25T00:02:15.419" v="3569" actId="47"/>
        <pc:sldMkLst>
          <pc:docMk/>
          <pc:sldMk cId="1938678120" sldId="422"/>
        </pc:sldMkLst>
        <pc:spChg chg="mod">
          <ac:chgData name="Willem Vervoort" userId="458d88af-acd9-4f3b-a40a-b3f348d07794" providerId="ADAL" clId="{C2852592-A43C-4FF8-B44E-B5728BF8742A}" dt="2022-11-23T21:35:49.431" v="3324" actId="20577"/>
          <ac:spMkLst>
            <pc:docMk/>
            <pc:sldMk cId="1938678120" sldId="422"/>
            <ac:spMk id="3" creationId="{1EEA6422-17C4-1E16-1EC1-F71B9ED9068E}"/>
          </ac:spMkLst>
        </pc:spChg>
      </pc:sldChg>
    </pc:docChg>
  </pc:docChgLst>
  <pc:docChgLst>
    <pc:chgData name="Richard.scalzo" userId="S::richard.scalzo_data61.csiro.au#ext#@unisyd.onmicrosoft.com::5b76aa5f-2dbc-4111-9dcc-1c3903863646" providerId="AD" clId="Web-{1237739D-E955-2342-CC06-EFF926805956}"/>
    <pc:docChg chg="mod">
      <pc:chgData name="Richard.scalzo" userId="S::richard.scalzo_data61.csiro.au#ext#@unisyd.onmicrosoft.com::5b76aa5f-2dbc-4111-9dcc-1c3903863646" providerId="AD" clId="Web-{1237739D-E955-2342-CC06-EFF926805956}" dt="2022-11-24T04:35:58.643" v="12"/>
      <pc:docMkLst>
        <pc:docMk/>
      </pc:docMkLst>
      <pc:sldChg chg="addCm">
        <pc:chgData name="Richard.scalzo" userId="S::richard.scalzo_data61.csiro.au#ext#@unisyd.onmicrosoft.com::5b76aa5f-2dbc-4111-9dcc-1c3903863646" providerId="AD" clId="Web-{1237739D-E955-2342-CC06-EFF926805956}" dt="2022-11-24T01:10:36.814" v="10"/>
        <pc:sldMkLst>
          <pc:docMk/>
          <pc:sldMk cId="358005080" sldId="263"/>
        </pc:sldMkLst>
      </pc:sldChg>
      <pc:sldChg chg="modCm">
        <pc:chgData name="Richard.scalzo" userId="S::richard.scalzo_data61.csiro.au#ext#@unisyd.onmicrosoft.com::5b76aa5f-2dbc-4111-9dcc-1c3903863646" providerId="AD" clId="Web-{1237739D-E955-2342-CC06-EFF926805956}" dt="2022-11-24T01:13:36.757" v="11"/>
        <pc:sldMkLst>
          <pc:docMk/>
          <pc:sldMk cId="1269716967" sldId="412"/>
        </pc:sldMkLst>
      </pc:sldChg>
      <pc:sldChg chg="addCm modCm">
        <pc:chgData name="Richard.scalzo" userId="S::richard.scalzo_data61.csiro.au#ext#@unisyd.onmicrosoft.com::5b76aa5f-2dbc-4111-9dcc-1c3903863646" providerId="AD" clId="Web-{1237739D-E955-2342-CC06-EFF926805956}" dt="2022-11-23T22:50:11.849" v="6"/>
        <pc:sldMkLst>
          <pc:docMk/>
          <pc:sldMk cId="1241966315" sldId="415"/>
        </pc:sldMkLst>
      </pc:sldChg>
      <pc:sldChg chg="addCm">
        <pc:chgData name="Richard.scalzo" userId="S::richard.scalzo_data61.csiro.au#ext#@unisyd.onmicrosoft.com::5b76aa5f-2dbc-4111-9dcc-1c3903863646" providerId="AD" clId="Web-{1237739D-E955-2342-CC06-EFF926805956}" dt="2022-11-23T07:07:58.692" v="3"/>
        <pc:sldMkLst>
          <pc:docMk/>
          <pc:sldMk cId="93109367" sldId="421"/>
        </pc:sldMkLst>
      </pc:sldChg>
      <pc:sldChg chg="addCm">
        <pc:chgData name="Richard.scalzo" userId="S::richard.scalzo_data61.csiro.au#ext#@unisyd.onmicrosoft.com::5b76aa5f-2dbc-4111-9dcc-1c3903863646" providerId="AD" clId="Web-{1237739D-E955-2342-CC06-EFF926805956}" dt="2022-11-24T04:35:58.643" v="12"/>
        <pc:sldMkLst>
          <pc:docMk/>
          <pc:sldMk cId="1938678120" sldId="422"/>
        </pc:sldMkLst>
      </pc:sldChg>
    </pc:docChg>
  </pc:docChgLst>
  <pc:docChgLst>
    <pc:chgData name="Willem Vervoort" userId="458d88af-acd9-4f3b-a40a-b3f348d07794" providerId="ADAL" clId="{2FDCE4BA-5DB9-45E0-94C3-9A386AAF2EE4}"/>
    <pc:docChg chg="undo custSel addSld delSld modSld">
      <pc:chgData name="Willem Vervoort" userId="458d88af-acd9-4f3b-a40a-b3f348d07794" providerId="ADAL" clId="{2FDCE4BA-5DB9-45E0-94C3-9A386AAF2EE4}" dt="2022-11-30T09:31:49.115" v="4293" actId="20577"/>
      <pc:docMkLst>
        <pc:docMk/>
      </pc:docMkLst>
      <pc:sldChg chg="modSp mod">
        <pc:chgData name="Willem Vervoort" userId="458d88af-acd9-4f3b-a40a-b3f348d07794" providerId="ADAL" clId="{2FDCE4BA-5DB9-45E0-94C3-9A386AAF2EE4}" dt="2022-11-20T05:28:51.167" v="2835" actId="27636"/>
        <pc:sldMkLst>
          <pc:docMk/>
          <pc:sldMk cId="3121861600" sldId="260"/>
        </pc:sldMkLst>
        <pc:spChg chg="mod">
          <ac:chgData name="Willem Vervoort" userId="458d88af-acd9-4f3b-a40a-b3f348d07794" providerId="ADAL" clId="{2FDCE4BA-5DB9-45E0-94C3-9A386AAF2EE4}" dt="2022-11-20T05:28:51.167" v="2835" actId="27636"/>
          <ac:spMkLst>
            <pc:docMk/>
            <pc:sldMk cId="3121861600" sldId="260"/>
            <ac:spMk id="3" creationId="{4B50FB9C-D93F-8F44-920E-CD92057C977A}"/>
          </ac:spMkLst>
        </pc:spChg>
      </pc:sldChg>
      <pc:sldChg chg="del">
        <pc:chgData name="Willem Vervoort" userId="458d88af-acd9-4f3b-a40a-b3f348d07794" providerId="ADAL" clId="{2FDCE4BA-5DB9-45E0-94C3-9A386AAF2EE4}" dt="2022-11-22T09:20:05.713" v="3393" actId="47"/>
        <pc:sldMkLst>
          <pc:docMk/>
          <pc:sldMk cId="2706868117" sldId="262"/>
        </pc:sldMkLst>
      </pc:sldChg>
      <pc:sldChg chg="addSp delSp modSp mod modClrScheme chgLayout">
        <pc:chgData name="Willem Vervoort" userId="458d88af-acd9-4f3b-a40a-b3f348d07794" providerId="ADAL" clId="{2FDCE4BA-5DB9-45E0-94C3-9A386AAF2EE4}" dt="2022-11-20T05:31:39.806" v="3100" actId="20577"/>
        <pc:sldMkLst>
          <pc:docMk/>
          <pc:sldMk cId="358005080" sldId="263"/>
        </pc:sldMkLst>
        <pc:spChg chg="mod ord">
          <ac:chgData name="Willem Vervoort" userId="458d88af-acd9-4f3b-a40a-b3f348d07794" providerId="ADAL" clId="{2FDCE4BA-5DB9-45E0-94C3-9A386AAF2EE4}" dt="2022-11-20T04:38:01.917" v="1204" actId="20577"/>
          <ac:spMkLst>
            <pc:docMk/>
            <pc:sldMk cId="358005080" sldId="263"/>
            <ac:spMk id="2" creationId="{99CC6F4E-2132-BD6C-0B02-41869C42B2D9}"/>
          </ac:spMkLst>
        </pc:spChg>
        <pc:spChg chg="del mod ord">
          <ac:chgData name="Willem Vervoort" userId="458d88af-acd9-4f3b-a40a-b3f348d07794" providerId="ADAL" clId="{2FDCE4BA-5DB9-45E0-94C3-9A386AAF2EE4}" dt="2022-11-20T02:31:54.046" v="765" actId="700"/>
          <ac:spMkLst>
            <pc:docMk/>
            <pc:sldMk cId="358005080" sldId="263"/>
            <ac:spMk id="3" creationId="{CAE134E0-4683-92E1-057F-D27063E54F89}"/>
          </ac:spMkLst>
        </pc:spChg>
        <pc:spChg chg="add mod">
          <ac:chgData name="Willem Vervoort" userId="458d88af-acd9-4f3b-a40a-b3f348d07794" providerId="ADAL" clId="{2FDCE4BA-5DB9-45E0-94C3-9A386AAF2EE4}" dt="2022-11-20T04:38:36.722" v="1252" actId="20577"/>
          <ac:spMkLst>
            <pc:docMk/>
            <pc:sldMk cId="358005080" sldId="263"/>
            <ac:spMk id="4" creationId="{CC5CEE1F-C141-DC4D-1589-61B8A97E3C92}"/>
          </ac:spMkLst>
        </pc:spChg>
        <pc:spChg chg="add mod ord">
          <ac:chgData name="Willem Vervoort" userId="458d88af-acd9-4f3b-a40a-b3f348d07794" providerId="ADAL" clId="{2FDCE4BA-5DB9-45E0-94C3-9A386AAF2EE4}" dt="2022-11-20T05:31:39.806" v="3100" actId="20577"/>
          <ac:spMkLst>
            <pc:docMk/>
            <pc:sldMk cId="358005080" sldId="263"/>
            <ac:spMk id="5" creationId="{97D615CB-ABAC-3BD5-C1A1-76666571AE2A}"/>
          </ac:spMkLst>
        </pc:spChg>
        <pc:spChg chg="add mod ord">
          <ac:chgData name="Willem Vervoort" userId="458d88af-acd9-4f3b-a40a-b3f348d07794" providerId="ADAL" clId="{2FDCE4BA-5DB9-45E0-94C3-9A386AAF2EE4}" dt="2022-11-20T02:31:54.046" v="765" actId="700"/>
          <ac:spMkLst>
            <pc:docMk/>
            <pc:sldMk cId="358005080" sldId="263"/>
            <ac:spMk id="6" creationId="{211F1558-67D1-ADDB-D9F5-6BDD63CD47F0}"/>
          </ac:spMkLst>
        </pc:spChg>
      </pc:sldChg>
      <pc:sldChg chg="modSp new mod">
        <pc:chgData name="Willem Vervoort" userId="458d88af-acd9-4f3b-a40a-b3f348d07794" providerId="ADAL" clId="{2FDCE4BA-5DB9-45E0-94C3-9A386AAF2EE4}" dt="2022-11-20T07:55:27.790" v="3217"/>
        <pc:sldMkLst>
          <pc:docMk/>
          <pc:sldMk cId="2198956353" sldId="264"/>
        </pc:sldMkLst>
        <pc:spChg chg="mod">
          <ac:chgData name="Willem Vervoort" userId="458d88af-acd9-4f3b-a40a-b3f348d07794" providerId="ADAL" clId="{2FDCE4BA-5DB9-45E0-94C3-9A386AAF2EE4}" dt="2022-11-17T21:50:20.361" v="113" actId="20577"/>
          <ac:spMkLst>
            <pc:docMk/>
            <pc:sldMk cId="2198956353" sldId="264"/>
            <ac:spMk id="2" creationId="{A12E92B0-2AF3-4E7B-78F7-39318062CF24}"/>
          </ac:spMkLst>
        </pc:spChg>
        <pc:spChg chg="mod">
          <ac:chgData name="Willem Vervoort" userId="458d88af-acd9-4f3b-a40a-b3f348d07794" providerId="ADAL" clId="{2FDCE4BA-5DB9-45E0-94C3-9A386AAF2EE4}" dt="2022-11-20T07:55:27.790" v="3217"/>
          <ac:spMkLst>
            <pc:docMk/>
            <pc:sldMk cId="2198956353" sldId="264"/>
            <ac:spMk id="3" creationId="{E295E497-7A82-BD95-B456-B487FFC5C4B7}"/>
          </ac:spMkLst>
        </pc:spChg>
      </pc:sldChg>
      <pc:sldChg chg="modSp add del mod">
        <pc:chgData name="Willem Vervoort" userId="458d88af-acd9-4f3b-a40a-b3f348d07794" providerId="ADAL" clId="{2FDCE4BA-5DB9-45E0-94C3-9A386AAF2EE4}" dt="2022-11-18T08:19:32.239" v="682" actId="2696"/>
        <pc:sldMkLst>
          <pc:docMk/>
          <pc:sldMk cId="431219587" sldId="267"/>
        </pc:sldMkLst>
        <pc:spChg chg="mod">
          <ac:chgData name="Willem Vervoort" userId="458d88af-acd9-4f3b-a40a-b3f348d07794" providerId="ADAL" clId="{2FDCE4BA-5DB9-45E0-94C3-9A386AAF2EE4}" dt="2022-11-18T05:36:06.984" v="115" actId="27636"/>
          <ac:spMkLst>
            <pc:docMk/>
            <pc:sldMk cId="431219587" sldId="267"/>
            <ac:spMk id="3" creationId="{95C3193F-B3B2-4775-B82D-9B7F9FAD7FB7}"/>
          </ac:spMkLst>
        </pc:spChg>
      </pc:sldChg>
      <pc:sldChg chg="modSp add mod">
        <pc:chgData name="Willem Vervoort" userId="458d88af-acd9-4f3b-a40a-b3f348d07794" providerId="ADAL" clId="{2FDCE4BA-5DB9-45E0-94C3-9A386AAF2EE4}" dt="2022-11-30T09:30:26.176" v="4247" actId="20577"/>
        <pc:sldMkLst>
          <pc:docMk/>
          <pc:sldMk cId="0" sldId="410"/>
        </pc:sldMkLst>
        <pc:spChg chg="mod">
          <ac:chgData name="Willem Vervoort" userId="458d88af-acd9-4f3b-a40a-b3f348d07794" providerId="ADAL" clId="{2FDCE4BA-5DB9-45E0-94C3-9A386AAF2EE4}" dt="2022-11-30T09:30:26.176" v="4247" actId="20577"/>
          <ac:spMkLst>
            <pc:docMk/>
            <pc:sldMk cId="0" sldId="410"/>
            <ac:spMk id="6" creationId="{AEBB3495-E0F1-4001-AC12-7C4155EC1D81}"/>
          </ac:spMkLst>
        </pc:spChg>
        <pc:picChg chg="mod">
          <ac:chgData name="Willem Vervoort" userId="458d88af-acd9-4f3b-a40a-b3f348d07794" providerId="ADAL" clId="{2FDCE4BA-5DB9-45E0-94C3-9A386AAF2EE4}" dt="2022-11-18T05:36:28.219" v="117" actId="1076"/>
          <ac:picMkLst>
            <pc:docMk/>
            <pc:sldMk cId="0" sldId="410"/>
            <ac:picMk id="4" creationId="{F271301B-72D0-438F-95D0-9F4646F30354}"/>
          </ac:picMkLst>
        </pc:picChg>
        <pc:picChg chg="mod">
          <ac:chgData name="Willem Vervoort" userId="458d88af-acd9-4f3b-a40a-b3f348d07794" providerId="ADAL" clId="{2FDCE4BA-5DB9-45E0-94C3-9A386AAF2EE4}" dt="2022-11-18T05:36:23.970" v="116" actId="1076"/>
          <ac:picMkLst>
            <pc:docMk/>
            <pc:sldMk cId="0" sldId="410"/>
            <ac:picMk id="7" creationId="{C474B1AF-4809-4D34-8E53-C423B4DB1864}"/>
          </ac:picMkLst>
        </pc:picChg>
      </pc:sldChg>
      <pc:sldChg chg="modSp new mod modNotesTx">
        <pc:chgData name="Willem Vervoort" userId="458d88af-acd9-4f3b-a40a-b3f348d07794" providerId="ADAL" clId="{2FDCE4BA-5DB9-45E0-94C3-9A386AAF2EE4}" dt="2022-11-22T09:21:55.018" v="3547" actId="20577"/>
        <pc:sldMkLst>
          <pc:docMk/>
          <pc:sldMk cId="4050274724" sldId="411"/>
        </pc:sldMkLst>
        <pc:spChg chg="mod">
          <ac:chgData name="Willem Vervoort" userId="458d88af-acd9-4f3b-a40a-b3f348d07794" providerId="ADAL" clId="{2FDCE4BA-5DB9-45E0-94C3-9A386AAF2EE4}" dt="2022-11-18T08:20:08.650" v="728" actId="20577"/>
          <ac:spMkLst>
            <pc:docMk/>
            <pc:sldMk cId="4050274724" sldId="411"/>
            <ac:spMk id="2" creationId="{8398D46C-8124-3224-6278-E8AAC13FA03D}"/>
          </ac:spMkLst>
        </pc:spChg>
      </pc:sldChg>
      <pc:sldChg chg="modSp new mod modAnim modCm">
        <pc:chgData name="Willem Vervoort" userId="458d88af-acd9-4f3b-a40a-b3f348d07794" providerId="ADAL" clId="{2FDCE4BA-5DB9-45E0-94C3-9A386AAF2EE4}" dt="2022-11-30T09:29:47.522" v="4206"/>
        <pc:sldMkLst>
          <pc:docMk/>
          <pc:sldMk cId="1269716967" sldId="412"/>
        </pc:sldMkLst>
        <pc:spChg chg="mod">
          <ac:chgData name="Willem Vervoort" userId="458d88af-acd9-4f3b-a40a-b3f348d07794" providerId="ADAL" clId="{2FDCE4BA-5DB9-45E0-94C3-9A386AAF2EE4}" dt="2022-11-20T04:42:45.283" v="1342" actId="20577"/>
          <ac:spMkLst>
            <pc:docMk/>
            <pc:sldMk cId="1269716967" sldId="412"/>
            <ac:spMk id="2" creationId="{63C7F3E5-EA3E-7124-0D67-53E25B7D3051}"/>
          </ac:spMkLst>
        </pc:spChg>
        <pc:spChg chg="mod">
          <ac:chgData name="Willem Vervoort" userId="458d88af-acd9-4f3b-a40a-b3f348d07794" providerId="ADAL" clId="{2FDCE4BA-5DB9-45E0-94C3-9A386AAF2EE4}" dt="2022-11-30T09:28:58.591" v="4204" actId="20577"/>
          <ac:spMkLst>
            <pc:docMk/>
            <pc:sldMk cId="1269716967" sldId="412"/>
            <ac:spMk id="3" creationId="{1EEA6422-17C4-1E16-1EC1-F71B9ED9068E}"/>
          </ac:spMkLst>
        </pc:spChg>
        <pc:spChg chg="mod">
          <ac:chgData name="Willem Vervoort" userId="458d88af-acd9-4f3b-a40a-b3f348d07794" providerId="ADAL" clId="{2FDCE4BA-5DB9-45E0-94C3-9A386AAF2EE4}" dt="2022-11-22T09:30:55.213" v="4202" actId="403"/>
          <ac:spMkLst>
            <pc:docMk/>
            <pc:sldMk cId="1269716967" sldId="412"/>
            <ac:spMk id="4" creationId="{C9D89686-0E0B-9C1F-F24B-C965BBE2A96D}"/>
          </ac:spMkLst>
        </pc:spChg>
      </pc:sldChg>
      <pc:sldChg chg="addSp delSp modSp new mod">
        <pc:chgData name="Willem Vervoort" userId="458d88af-acd9-4f3b-a40a-b3f348d07794" providerId="ADAL" clId="{2FDCE4BA-5DB9-45E0-94C3-9A386AAF2EE4}" dt="2022-11-20T05:27:59.719" v="2734" actId="1076"/>
        <pc:sldMkLst>
          <pc:docMk/>
          <pc:sldMk cId="534871668" sldId="413"/>
        </pc:sldMkLst>
        <pc:spChg chg="mod">
          <ac:chgData name="Willem Vervoort" userId="458d88af-acd9-4f3b-a40a-b3f348d07794" providerId="ADAL" clId="{2FDCE4BA-5DB9-45E0-94C3-9A386AAF2EE4}" dt="2022-11-20T05:27:54.170" v="2733" actId="20577"/>
          <ac:spMkLst>
            <pc:docMk/>
            <pc:sldMk cId="534871668" sldId="413"/>
            <ac:spMk id="2" creationId="{A8492611-BB00-EB5C-8288-75A0CF84D6C6}"/>
          </ac:spMkLst>
        </pc:spChg>
        <pc:spChg chg="del">
          <ac:chgData name="Willem Vervoort" userId="458d88af-acd9-4f3b-a40a-b3f348d07794" providerId="ADAL" clId="{2FDCE4BA-5DB9-45E0-94C3-9A386AAF2EE4}" dt="2022-11-20T05:14:07.757" v="2172" actId="22"/>
          <ac:spMkLst>
            <pc:docMk/>
            <pc:sldMk cId="534871668" sldId="413"/>
            <ac:spMk id="3" creationId="{24FB7F1A-4614-C97E-BA0F-E555C45E8F74}"/>
          </ac:spMkLst>
        </pc:spChg>
        <pc:picChg chg="add mod ord">
          <ac:chgData name="Willem Vervoort" userId="458d88af-acd9-4f3b-a40a-b3f348d07794" providerId="ADAL" clId="{2FDCE4BA-5DB9-45E0-94C3-9A386AAF2EE4}" dt="2022-11-20T05:27:59.719" v="2734" actId="1076"/>
          <ac:picMkLst>
            <pc:docMk/>
            <pc:sldMk cId="534871668" sldId="413"/>
            <ac:picMk id="5" creationId="{257B7104-5985-CDE1-5FD2-653E8DEA3B90}"/>
          </ac:picMkLst>
        </pc:picChg>
      </pc:sldChg>
      <pc:sldChg chg="modSp new mod">
        <pc:chgData name="Willem Vervoort" userId="458d88af-acd9-4f3b-a40a-b3f348d07794" providerId="ADAL" clId="{2FDCE4BA-5DB9-45E0-94C3-9A386AAF2EE4}" dt="2022-11-20T05:27:12.066" v="2653" actId="20577"/>
        <pc:sldMkLst>
          <pc:docMk/>
          <pc:sldMk cId="2928334656" sldId="414"/>
        </pc:sldMkLst>
        <pc:spChg chg="mod">
          <ac:chgData name="Willem Vervoort" userId="458d88af-acd9-4f3b-a40a-b3f348d07794" providerId="ADAL" clId="{2FDCE4BA-5DB9-45E0-94C3-9A386AAF2EE4}" dt="2022-11-20T05:27:12.066" v="2653" actId="20577"/>
          <ac:spMkLst>
            <pc:docMk/>
            <pc:sldMk cId="2928334656" sldId="414"/>
            <ac:spMk id="2" creationId="{94F83DF5-D280-3E43-3117-FF1B0D772E5F}"/>
          </ac:spMkLst>
        </pc:spChg>
      </pc:sldChg>
      <pc:sldChg chg="modSp new mod">
        <pc:chgData name="Willem Vervoort" userId="458d88af-acd9-4f3b-a40a-b3f348d07794" providerId="ADAL" clId="{2FDCE4BA-5DB9-45E0-94C3-9A386AAF2EE4}" dt="2022-11-22T08:48:23.158" v="3384" actId="20577"/>
        <pc:sldMkLst>
          <pc:docMk/>
          <pc:sldMk cId="1241966315" sldId="415"/>
        </pc:sldMkLst>
        <pc:spChg chg="mod">
          <ac:chgData name="Willem Vervoort" userId="458d88af-acd9-4f3b-a40a-b3f348d07794" providerId="ADAL" clId="{2FDCE4BA-5DB9-45E0-94C3-9A386AAF2EE4}" dt="2022-11-20T05:27:25.048" v="2693" actId="20577"/>
          <ac:spMkLst>
            <pc:docMk/>
            <pc:sldMk cId="1241966315" sldId="415"/>
            <ac:spMk id="2" creationId="{E3670142-2A7C-F6DC-C27F-9FDF31044824}"/>
          </ac:spMkLst>
        </pc:spChg>
        <pc:spChg chg="mod">
          <ac:chgData name="Willem Vervoort" userId="458d88af-acd9-4f3b-a40a-b3f348d07794" providerId="ADAL" clId="{2FDCE4BA-5DB9-45E0-94C3-9A386AAF2EE4}" dt="2022-11-22T08:48:23.158" v="3384" actId="20577"/>
          <ac:spMkLst>
            <pc:docMk/>
            <pc:sldMk cId="1241966315" sldId="415"/>
            <ac:spMk id="3" creationId="{2972B9FF-BC49-DB76-BAB1-12BD95EDED89}"/>
          </ac:spMkLst>
        </pc:spChg>
      </pc:sldChg>
      <pc:sldChg chg="modSp new mod">
        <pc:chgData name="Willem Vervoort" userId="458d88af-acd9-4f3b-a40a-b3f348d07794" providerId="ADAL" clId="{2FDCE4BA-5DB9-45E0-94C3-9A386AAF2EE4}" dt="2022-11-22T08:48:52.139" v="3391" actId="20577"/>
        <pc:sldMkLst>
          <pc:docMk/>
          <pc:sldMk cId="618237679" sldId="416"/>
        </pc:sldMkLst>
        <pc:spChg chg="mod">
          <ac:chgData name="Willem Vervoort" userId="458d88af-acd9-4f3b-a40a-b3f348d07794" providerId="ADAL" clId="{2FDCE4BA-5DB9-45E0-94C3-9A386AAF2EE4}" dt="2022-11-20T05:27:33.398" v="2707" actId="20577"/>
          <ac:spMkLst>
            <pc:docMk/>
            <pc:sldMk cId="618237679" sldId="416"/>
            <ac:spMk id="2" creationId="{5F1CE6E1-CF5C-C893-0512-2F92EC9A8FB6}"/>
          </ac:spMkLst>
        </pc:spChg>
        <pc:spChg chg="mod">
          <ac:chgData name="Willem Vervoort" userId="458d88af-acd9-4f3b-a40a-b3f348d07794" providerId="ADAL" clId="{2FDCE4BA-5DB9-45E0-94C3-9A386AAF2EE4}" dt="2022-11-22T08:48:52.139" v="3391" actId="20577"/>
          <ac:spMkLst>
            <pc:docMk/>
            <pc:sldMk cId="618237679" sldId="416"/>
            <ac:spMk id="3" creationId="{840DB046-13B3-42BE-608C-4160E2A46BBE}"/>
          </ac:spMkLst>
        </pc:spChg>
      </pc:sldChg>
      <pc:sldChg chg="modCm">
        <pc:chgData name="Willem Vervoort" userId="458d88af-acd9-4f3b-a40a-b3f348d07794" providerId="ADAL" clId="{2FDCE4BA-5DB9-45E0-94C3-9A386AAF2EE4}" dt="2022-11-22T08:46:45.641" v="3381"/>
        <pc:sldMkLst>
          <pc:docMk/>
          <pc:sldMk cId="3464851472" sldId="418"/>
        </pc:sldMkLst>
      </pc:sldChg>
      <pc:sldChg chg="modSp modNotesTx">
        <pc:chgData name="Willem Vervoort" userId="458d88af-acd9-4f3b-a40a-b3f348d07794" providerId="ADAL" clId="{2FDCE4BA-5DB9-45E0-94C3-9A386AAF2EE4}" dt="2022-11-30T09:31:49.115" v="4293" actId="20577"/>
        <pc:sldMkLst>
          <pc:docMk/>
          <pc:sldMk cId="4068760485" sldId="419"/>
        </pc:sldMkLst>
        <pc:spChg chg="mod">
          <ac:chgData name="Willem Vervoort" userId="458d88af-acd9-4f3b-a40a-b3f348d07794" providerId="ADAL" clId="{2FDCE4BA-5DB9-45E0-94C3-9A386AAF2EE4}" dt="2022-11-30T09:31:22.256" v="4253" actId="20577"/>
          <ac:spMkLst>
            <pc:docMk/>
            <pc:sldMk cId="4068760485" sldId="419"/>
            <ac:spMk id="3" creationId="{65AC2045-FC8E-C35D-F52E-6BD39D65B620}"/>
          </ac:spMkLst>
        </pc:spChg>
      </pc:sldChg>
      <pc:sldChg chg="modNotesTx">
        <pc:chgData name="Willem Vervoort" userId="458d88af-acd9-4f3b-a40a-b3f348d07794" providerId="ADAL" clId="{2FDCE4BA-5DB9-45E0-94C3-9A386AAF2EE4}" dt="2022-11-22T09:23:20.723" v="3870" actId="20577"/>
        <pc:sldMkLst>
          <pc:docMk/>
          <pc:sldMk cId="2290383942" sldId="420"/>
        </pc:sldMkLst>
      </pc:sldChg>
      <pc:sldChg chg="modNotesTx">
        <pc:chgData name="Willem Vervoort" userId="458d88af-acd9-4f3b-a40a-b3f348d07794" providerId="ADAL" clId="{2FDCE4BA-5DB9-45E0-94C3-9A386AAF2EE4}" dt="2022-11-22T09:20:58.921" v="3484" actId="20577"/>
        <pc:sldMkLst>
          <pc:docMk/>
          <pc:sldMk cId="93109367" sldId="421"/>
        </pc:sldMkLst>
      </pc:sldChg>
      <pc:sldChg chg="add mod modShow">
        <pc:chgData name="Willem Vervoort" userId="458d88af-acd9-4f3b-a40a-b3f348d07794" providerId="ADAL" clId="{2FDCE4BA-5DB9-45E0-94C3-9A386AAF2EE4}" dt="2022-11-22T09:23:31.728" v="3871" actId="729"/>
        <pc:sldMkLst>
          <pc:docMk/>
          <pc:sldMk cId="1938678120" sldId="422"/>
        </pc:sldMkLst>
      </pc:sldChg>
    </pc:docChg>
  </pc:docChgLst>
  <pc:docChgLst>
    <pc:chgData name="Joshua Simmons" userId="7e209118-7aa7-4b1c-8695-dda9f4c1991b" providerId="ADAL" clId="{732C05F8-5C8F-884D-9F93-223363B365D5}"/>
    <pc:docChg chg="undo custSel addSld modSld">
      <pc:chgData name="Joshua Simmons" userId="7e209118-7aa7-4b1c-8695-dda9f4c1991b" providerId="ADAL" clId="{732C05F8-5C8F-884D-9F93-223363B365D5}" dt="2022-11-24T05:35:51.922" v="1241" actId="20577"/>
      <pc:docMkLst>
        <pc:docMk/>
      </pc:docMkLst>
      <pc:sldChg chg="addSp delSp modSp mod addCm modCm">
        <pc:chgData name="Joshua Simmons" userId="7e209118-7aa7-4b1c-8695-dda9f4c1991b" providerId="ADAL" clId="{732C05F8-5C8F-884D-9F93-223363B365D5}" dt="2022-11-23T21:45:03.423" v="1185"/>
        <pc:sldMkLst>
          <pc:docMk/>
          <pc:sldMk cId="358005080" sldId="263"/>
        </pc:sldMkLst>
        <pc:spChg chg="del mod">
          <ac:chgData name="Joshua Simmons" userId="7e209118-7aa7-4b1c-8695-dda9f4c1991b" providerId="ADAL" clId="{732C05F8-5C8F-884D-9F93-223363B365D5}" dt="2022-11-21T01:26:17.526" v="3" actId="478"/>
          <ac:spMkLst>
            <pc:docMk/>
            <pc:sldMk cId="358005080" sldId="263"/>
            <ac:spMk id="4" creationId="{CC5CEE1F-C141-DC4D-1589-61B8A97E3C92}"/>
          </ac:spMkLst>
        </pc:spChg>
        <pc:spChg chg="mod">
          <ac:chgData name="Joshua Simmons" userId="7e209118-7aa7-4b1c-8695-dda9f4c1991b" providerId="ADAL" clId="{732C05F8-5C8F-884D-9F93-223363B365D5}" dt="2022-11-21T01:26:31.868" v="8" actId="14100"/>
          <ac:spMkLst>
            <pc:docMk/>
            <pc:sldMk cId="358005080" sldId="263"/>
            <ac:spMk id="5" creationId="{97D615CB-ABAC-3BD5-C1A1-76666571AE2A}"/>
          </ac:spMkLst>
        </pc:spChg>
        <pc:spChg chg="del">
          <ac:chgData name="Joshua Simmons" userId="7e209118-7aa7-4b1c-8695-dda9f4c1991b" providerId="ADAL" clId="{732C05F8-5C8F-884D-9F93-223363B365D5}" dt="2022-11-21T01:26:12.568" v="0"/>
          <ac:spMkLst>
            <pc:docMk/>
            <pc:sldMk cId="358005080" sldId="263"/>
            <ac:spMk id="6" creationId="{211F1558-67D1-ADDB-D9F5-6BDD63CD47F0}"/>
          </ac:spMkLst>
        </pc:spChg>
        <pc:picChg chg="add mod">
          <ac:chgData name="Joshua Simmons" userId="7e209118-7aa7-4b1c-8695-dda9f4c1991b" providerId="ADAL" clId="{732C05F8-5C8F-884D-9F93-223363B365D5}" dt="2022-11-21T01:26:35.148" v="9" actId="14100"/>
          <ac:picMkLst>
            <pc:docMk/>
            <pc:sldMk cId="358005080" sldId="263"/>
            <ac:picMk id="7" creationId="{53A1BB4D-DC33-DEB7-9935-5A86ABA0238A}"/>
          </ac:picMkLst>
        </pc:picChg>
        <pc:picChg chg="add mod modCrop">
          <ac:chgData name="Joshua Simmons" userId="7e209118-7aa7-4b1c-8695-dda9f4c1991b" providerId="ADAL" clId="{732C05F8-5C8F-884D-9F93-223363B365D5}" dt="2022-11-21T01:33:45.876" v="16" actId="1076"/>
          <ac:picMkLst>
            <pc:docMk/>
            <pc:sldMk cId="358005080" sldId="263"/>
            <ac:picMk id="9" creationId="{5DCDB6FA-CF4E-4C5B-3328-4DA016F88B42}"/>
          </ac:picMkLst>
        </pc:picChg>
      </pc:sldChg>
      <pc:sldChg chg="modSp mod">
        <pc:chgData name="Joshua Simmons" userId="7e209118-7aa7-4b1c-8695-dda9f4c1991b" providerId="ADAL" clId="{732C05F8-5C8F-884D-9F93-223363B365D5}" dt="2022-11-22T07:00:19.277" v="1108"/>
        <pc:sldMkLst>
          <pc:docMk/>
          <pc:sldMk cId="2198956353" sldId="264"/>
        </pc:sldMkLst>
        <pc:spChg chg="mod">
          <ac:chgData name="Joshua Simmons" userId="7e209118-7aa7-4b1c-8695-dda9f4c1991b" providerId="ADAL" clId="{732C05F8-5C8F-884D-9F93-223363B365D5}" dt="2022-11-22T07:00:19.277" v="1108"/>
          <ac:spMkLst>
            <pc:docMk/>
            <pc:sldMk cId="2198956353" sldId="264"/>
            <ac:spMk id="3" creationId="{E295E497-7A82-BD95-B456-B487FFC5C4B7}"/>
          </ac:spMkLst>
        </pc:spChg>
      </pc:sldChg>
      <pc:sldChg chg="delSp modSp mod addCm delCm modCm">
        <pc:chgData name="Joshua Simmons" userId="7e209118-7aa7-4b1c-8695-dda9f4c1991b" providerId="ADAL" clId="{732C05F8-5C8F-884D-9F93-223363B365D5}" dt="2022-11-22T06:53:09.356" v="865" actId="21"/>
        <pc:sldMkLst>
          <pc:docMk/>
          <pc:sldMk cId="0" sldId="410"/>
        </pc:sldMkLst>
        <pc:spChg chg="mod">
          <ac:chgData name="Joshua Simmons" userId="7e209118-7aa7-4b1c-8695-dda9f4c1991b" providerId="ADAL" clId="{732C05F8-5C8F-884D-9F93-223363B365D5}" dt="2022-11-22T06:51:42.999" v="753" actId="20577"/>
          <ac:spMkLst>
            <pc:docMk/>
            <pc:sldMk cId="0" sldId="410"/>
            <ac:spMk id="6" creationId="{AEBB3495-E0F1-4001-AC12-7C4155EC1D81}"/>
          </ac:spMkLst>
        </pc:spChg>
        <pc:picChg chg="del mod">
          <ac:chgData name="Joshua Simmons" userId="7e209118-7aa7-4b1c-8695-dda9f4c1991b" providerId="ADAL" clId="{732C05F8-5C8F-884D-9F93-223363B365D5}" dt="2022-11-22T06:53:09.356" v="865" actId="21"/>
          <ac:picMkLst>
            <pc:docMk/>
            <pc:sldMk cId="0" sldId="410"/>
            <ac:picMk id="5" creationId="{8A04B6FE-F818-412A-8BA2-C869D3DF89EF}"/>
          </ac:picMkLst>
        </pc:picChg>
      </pc:sldChg>
      <pc:sldChg chg="addSp delSp modSp mod">
        <pc:chgData name="Joshua Simmons" userId="7e209118-7aa7-4b1c-8695-dda9f4c1991b" providerId="ADAL" clId="{732C05F8-5C8F-884D-9F93-223363B365D5}" dt="2022-11-22T06:01:17.868" v="726" actId="20577"/>
        <pc:sldMkLst>
          <pc:docMk/>
          <pc:sldMk cId="4050274724" sldId="411"/>
        </pc:sldMkLst>
        <pc:spChg chg="mod">
          <ac:chgData name="Joshua Simmons" userId="7e209118-7aa7-4b1c-8695-dda9f4c1991b" providerId="ADAL" clId="{732C05F8-5C8F-884D-9F93-223363B365D5}" dt="2022-11-22T06:01:17.868" v="726" actId="20577"/>
          <ac:spMkLst>
            <pc:docMk/>
            <pc:sldMk cId="4050274724" sldId="411"/>
            <ac:spMk id="2" creationId="{8398D46C-8124-3224-6278-E8AAC13FA03D}"/>
          </ac:spMkLst>
        </pc:spChg>
        <pc:spChg chg="del">
          <ac:chgData name="Joshua Simmons" userId="7e209118-7aa7-4b1c-8695-dda9f4c1991b" providerId="ADAL" clId="{732C05F8-5C8F-884D-9F93-223363B365D5}" dt="2022-11-22T05:44:18.695" v="351"/>
          <ac:spMkLst>
            <pc:docMk/>
            <pc:sldMk cId="4050274724" sldId="411"/>
            <ac:spMk id="3" creationId="{A719804D-A4FC-7664-B5BC-F5C7597FCBE5}"/>
          </ac:spMkLst>
        </pc:spChg>
        <pc:spChg chg="add del mod">
          <ac:chgData name="Joshua Simmons" userId="7e209118-7aa7-4b1c-8695-dda9f4c1991b" providerId="ADAL" clId="{732C05F8-5C8F-884D-9F93-223363B365D5}" dt="2022-11-22T05:51:08.738" v="458" actId="478"/>
          <ac:spMkLst>
            <pc:docMk/>
            <pc:sldMk cId="4050274724" sldId="411"/>
            <ac:spMk id="11" creationId="{4CC3D2F2-8880-C039-2B15-9140582F837A}"/>
          </ac:spMkLst>
        </pc:spChg>
        <pc:spChg chg="add mod">
          <ac:chgData name="Joshua Simmons" userId="7e209118-7aa7-4b1c-8695-dda9f4c1991b" providerId="ADAL" clId="{732C05F8-5C8F-884D-9F93-223363B365D5}" dt="2022-11-22T05:55:03.239" v="537" actId="1076"/>
          <ac:spMkLst>
            <pc:docMk/>
            <pc:sldMk cId="4050274724" sldId="411"/>
            <ac:spMk id="12" creationId="{8D6AB44D-DDB2-146A-E8B3-DC536D68B72D}"/>
          </ac:spMkLst>
        </pc:spChg>
        <pc:spChg chg="add mod">
          <ac:chgData name="Joshua Simmons" userId="7e209118-7aa7-4b1c-8695-dda9f4c1991b" providerId="ADAL" clId="{732C05F8-5C8F-884D-9F93-223363B365D5}" dt="2022-11-22T05:54:59.172" v="536" actId="1076"/>
          <ac:spMkLst>
            <pc:docMk/>
            <pc:sldMk cId="4050274724" sldId="411"/>
            <ac:spMk id="13" creationId="{AF4B0019-CFE3-64D3-1257-DEAE3A79B00D}"/>
          </ac:spMkLst>
        </pc:spChg>
        <pc:picChg chg="add del mod">
          <ac:chgData name="Joshua Simmons" userId="7e209118-7aa7-4b1c-8695-dda9f4c1991b" providerId="ADAL" clId="{732C05F8-5C8F-884D-9F93-223363B365D5}" dt="2022-11-22T05:46:10.517" v="386" actId="21"/>
          <ac:picMkLst>
            <pc:docMk/>
            <pc:sldMk cId="4050274724" sldId="411"/>
            <ac:picMk id="5" creationId="{FB06700C-2AE5-05C3-7D38-FB533157F540}"/>
          </ac:picMkLst>
        </pc:picChg>
        <pc:picChg chg="add del mod">
          <ac:chgData name="Joshua Simmons" userId="7e209118-7aa7-4b1c-8695-dda9f4c1991b" providerId="ADAL" clId="{732C05F8-5C8F-884D-9F93-223363B365D5}" dt="2022-11-22T05:52:45.266" v="468" actId="21"/>
          <ac:picMkLst>
            <pc:docMk/>
            <pc:sldMk cId="4050274724" sldId="411"/>
            <ac:picMk id="7" creationId="{09D4D7AA-1986-5E93-798F-99777E7254B0}"/>
          </ac:picMkLst>
        </pc:picChg>
        <pc:picChg chg="add mod">
          <ac:chgData name="Joshua Simmons" userId="7e209118-7aa7-4b1c-8695-dda9f4c1991b" providerId="ADAL" clId="{732C05F8-5C8F-884D-9F93-223363B365D5}" dt="2022-11-22T05:54:50.140" v="535" actId="1036"/>
          <ac:picMkLst>
            <pc:docMk/>
            <pc:sldMk cId="4050274724" sldId="411"/>
            <ac:picMk id="9" creationId="{84E47448-4EE6-56C9-9E4A-4D17C0327C26}"/>
          </ac:picMkLst>
        </pc:picChg>
        <pc:picChg chg="add mod">
          <ac:chgData name="Joshua Simmons" userId="7e209118-7aa7-4b1c-8695-dda9f4c1991b" providerId="ADAL" clId="{732C05F8-5C8F-884D-9F93-223363B365D5}" dt="2022-11-22T05:54:50.140" v="535" actId="1036"/>
          <ac:picMkLst>
            <pc:docMk/>
            <pc:sldMk cId="4050274724" sldId="411"/>
            <ac:picMk id="15" creationId="{1B4BC323-C51A-E8F2-BBCE-7C01D602BC37}"/>
          </ac:picMkLst>
        </pc:picChg>
      </pc:sldChg>
      <pc:sldChg chg="modSp mod addCm modCm modNotesTx">
        <pc:chgData name="Joshua Simmons" userId="7e209118-7aa7-4b1c-8695-dda9f4c1991b" providerId="ADAL" clId="{732C05F8-5C8F-884D-9F93-223363B365D5}" dt="2022-11-24T05:35:51.922" v="1241" actId="20577"/>
        <pc:sldMkLst>
          <pc:docMk/>
          <pc:sldMk cId="1269716967" sldId="412"/>
        </pc:sldMkLst>
        <pc:spChg chg="mod">
          <ac:chgData name="Joshua Simmons" userId="7e209118-7aa7-4b1c-8695-dda9f4c1991b" providerId="ADAL" clId="{732C05F8-5C8F-884D-9F93-223363B365D5}" dt="2022-11-22T07:08:22.003" v="1136" actId="20577"/>
          <ac:spMkLst>
            <pc:docMk/>
            <pc:sldMk cId="1269716967" sldId="412"/>
            <ac:spMk id="3" creationId="{1EEA6422-17C4-1E16-1EC1-F71B9ED9068E}"/>
          </ac:spMkLst>
        </pc:spChg>
        <pc:spChg chg="mod">
          <ac:chgData name="Joshua Simmons" userId="7e209118-7aa7-4b1c-8695-dda9f4c1991b" providerId="ADAL" clId="{732C05F8-5C8F-884D-9F93-223363B365D5}" dt="2022-11-22T07:14:43.040" v="1181" actId="20577"/>
          <ac:spMkLst>
            <pc:docMk/>
            <pc:sldMk cId="1269716967" sldId="412"/>
            <ac:spMk id="4" creationId="{C9D89686-0E0B-9C1F-F24B-C965BBE2A96D}"/>
          </ac:spMkLst>
        </pc:spChg>
      </pc:sldChg>
      <pc:sldChg chg="addSp delSp modSp mod">
        <pc:chgData name="Joshua Simmons" userId="7e209118-7aa7-4b1c-8695-dda9f4c1991b" providerId="ADAL" clId="{732C05F8-5C8F-884D-9F93-223363B365D5}" dt="2022-11-22T06:01:26.574" v="736" actId="20577"/>
        <pc:sldMkLst>
          <pc:docMk/>
          <pc:sldMk cId="2928334656" sldId="414"/>
        </pc:sldMkLst>
        <pc:spChg chg="mod">
          <ac:chgData name="Joshua Simmons" userId="7e209118-7aa7-4b1c-8695-dda9f4c1991b" providerId="ADAL" clId="{732C05F8-5C8F-884D-9F93-223363B365D5}" dt="2022-11-22T06:01:26.574" v="736" actId="20577"/>
          <ac:spMkLst>
            <pc:docMk/>
            <pc:sldMk cId="2928334656" sldId="414"/>
            <ac:spMk id="2" creationId="{94F83DF5-D280-3E43-3117-FF1B0D772E5F}"/>
          </ac:spMkLst>
        </pc:spChg>
        <pc:spChg chg="del">
          <ac:chgData name="Joshua Simmons" userId="7e209118-7aa7-4b1c-8695-dda9f4c1991b" providerId="ADAL" clId="{732C05F8-5C8F-884D-9F93-223363B365D5}" dt="2022-11-22T04:58:04.904" v="19"/>
          <ac:spMkLst>
            <pc:docMk/>
            <pc:sldMk cId="2928334656" sldId="414"/>
            <ac:spMk id="3" creationId="{9BE2C153-AE35-1A7C-53E5-E811F1B8490C}"/>
          </ac:spMkLst>
        </pc:spChg>
        <pc:picChg chg="add mod">
          <ac:chgData name="Joshua Simmons" userId="7e209118-7aa7-4b1c-8695-dda9f4c1991b" providerId="ADAL" clId="{732C05F8-5C8F-884D-9F93-223363B365D5}" dt="2022-11-22T05:52:08.060" v="465" actId="1076"/>
          <ac:picMkLst>
            <pc:docMk/>
            <pc:sldMk cId="2928334656" sldId="414"/>
            <ac:picMk id="5" creationId="{E407304C-035E-8E45-F70F-CACD5D8E3FA5}"/>
          </ac:picMkLst>
        </pc:picChg>
        <pc:picChg chg="add mod">
          <ac:chgData name="Joshua Simmons" userId="7e209118-7aa7-4b1c-8695-dda9f4c1991b" providerId="ADAL" clId="{732C05F8-5C8F-884D-9F93-223363B365D5}" dt="2022-11-22T05:52:10.956" v="466" actId="1076"/>
          <ac:picMkLst>
            <pc:docMk/>
            <pc:sldMk cId="2928334656" sldId="414"/>
            <ac:picMk id="6" creationId="{CA344924-8020-C308-0552-F893530C3D5D}"/>
          </ac:picMkLst>
        </pc:picChg>
      </pc:sldChg>
      <pc:sldChg chg="modSp mod">
        <pc:chgData name="Joshua Simmons" userId="7e209118-7aa7-4b1c-8695-dda9f4c1991b" providerId="ADAL" clId="{732C05F8-5C8F-884D-9F93-223363B365D5}" dt="2022-11-22T07:00:56.095" v="1117" actId="20577"/>
        <pc:sldMkLst>
          <pc:docMk/>
          <pc:sldMk cId="1241966315" sldId="415"/>
        </pc:sldMkLst>
        <pc:spChg chg="mod">
          <ac:chgData name="Joshua Simmons" userId="7e209118-7aa7-4b1c-8695-dda9f4c1991b" providerId="ADAL" clId="{732C05F8-5C8F-884D-9F93-223363B365D5}" dt="2022-11-22T07:00:56.095" v="1117" actId="20577"/>
          <ac:spMkLst>
            <pc:docMk/>
            <pc:sldMk cId="1241966315" sldId="415"/>
            <ac:spMk id="3" creationId="{2972B9FF-BC49-DB76-BAB1-12BD95EDED89}"/>
          </ac:spMkLst>
        </pc:spChg>
      </pc:sldChg>
      <pc:sldChg chg="addSp modSp mod addCm modCm">
        <pc:chgData name="Joshua Simmons" userId="7e209118-7aa7-4b1c-8695-dda9f4c1991b" providerId="ADAL" clId="{732C05F8-5C8F-884D-9F93-223363B365D5}" dt="2022-11-22T06:53:49.380" v="916" actId="1076"/>
        <pc:sldMkLst>
          <pc:docMk/>
          <pc:sldMk cId="3464851472" sldId="418"/>
        </pc:sldMkLst>
        <pc:spChg chg="add mod">
          <ac:chgData name="Joshua Simmons" userId="7e209118-7aa7-4b1c-8695-dda9f4c1991b" providerId="ADAL" clId="{732C05F8-5C8F-884D-9F93-223363B365D5}" dt="2022-11-22T06:53:45.948" v="915" actId="255"/>
          <ac:spMkLst>
            <pc:docMk/>
            <pc:sldMk cId="3464851472" sldId="418"/>
            <ac:spMk id="3" creationId="{391BC524-441D-410B-524E-142A8FE67BC7}"/>
          </ac:spMkLst>
        </pc:spChg>
        <pc:picChg chg="mod">
          <ac:chgData name="Joshua Simmons" userId="7e209118-7aa7-4b1c-8695-dda9f4c1991b" providerId="ADAL" clId="{732C05F8-5C8F-884D-9F93-223363B365D5}" dt="2022-11-21T03:50:01.628" v="18" actId="1076"/>
          <ac:picMkLst>
            <pc:docMk/>
            <pc:sldMk cId="3464851472" sldId="418"/>
            <ac:picMk id="4" creationId="{4F79CC1A-564E-B482-E676-D17F14ED45C8}"/>
          </ac:picMkLst>
        </pc:picChg>
        <pc:picChg chg="add mod">
          <ac:chgData name="Joshua Simmons" userId="7e209118-7aa7-4b1c-8695-dda9f4c1991b" providerId="ADAL" clId="{732C05F8-5C8F-884D-9F93-223363B365D5}" dt="2022-11-22T06:53:49.380" v="916" actId="1076"/>
          <ac:picMkLst>
            <pc:docMk/>
            <pc:sldMk cId="3464851472" sldId="418"/>
            <ac:picMk id="4" creationId="{BAFE27BF-A32A-F317-133D-36A6F3CDDFE2}"/>
          </ac:picMkLst>
        </pc:picChg>
        <pc:picChg chg="mod">
          <ac:chgData name="Joshua Simmons" userId="7e209118-7aa7-4b1c-8695-dda9f4c1991b" providerId="ADAL" clId="{732C05F8-5C8F-884D-9F93-223363B365D5}" dt="2022-11-22T06:51:20.815" v="747" actId="1076"/>
          <ac:picMkLst>
            <pc:docMk/>
            <pc:sldMk cId="3464851472" sldId="418"/>
            <ac:picMk id="5" creationId="{59582C2C-3A79-8184-FCD2-101EB971164A}"/>
          </ac:picMkLst>
        </pc:picChg>
      </pc:sldChg>
      <pc:sldChg chg="modSp mod">
        <pc:chgData name="Joshua Simmons" userId="7e209118-7aa7-4b1c-8695-dda9f4c1991b" providerId="ADAL" clId="{732C05F8-5C8F-884D-9F93-223363B365D5}" dt="2022-11-22T06:56:51.256" v="1021"/>
        <pc:sldMkLst>
          <pc:docMk/>
          <pc:sldMk cId="4068760485" sldId="419"/>
        </pc:sldMkLst>
        <pc:spChg chg="mod">
          <ac:chgData name="Joshua Simmons" userId="7e209118-7aa7-4b1c-8695-dda9f4c1991b" providerId="ADAL" clId="{732C05F8-5C8F-884D-9F93-223363B365D5}" dt="2022-11-22T06:56:51.256" v="1021"/>
          <ac:spMkLst>
            <pc:docMk/>
            <pc:sldMk cId="4068760485" sldId="419"/>
            <ac:spMk id="3" creationId="{65AC2045-FC8E-C35D-F52E-6BD39D65B620}"/>
          </ac:spMkLst>
        </pc:spChg>
      </pc:sldChg>
      <pc:sldChg chg="addSp delSp modSp add mod">
        <pc:chgData name="Joshua Simmons" userId="7e209118-7aa7-4b1c-8695-dda9f4c1991b" providerId="ADAL" clId="{732C05F8-5C8F-884D-9F93-223363B365D5}" dt="2022-11-22T06:01:21.601" v="734" actId="20577"/>
        <pc:sldMkLst>
          <pc:docMk/>
          <pc:sldMk cId="2290383942" sldId="420"/>
        </pc:sldMkLst>
        <pc:spChg chg="mod">
          <ac:chgData name="Joshua Simmons" userId="7e209118-7aa7-4b1c-8695-dda9f4c1991b" providerId="ADAL" clId="{732C05F8-5C8F-884D-9F93-223363B365D5}" dt="2022-11-22T06:01:21.601" v="734" actId="20577"/>
          <ac:spMkLst>
            <pc:docMk/>
            <pc:sldMk cId="2290383942" sldId="420"/>
            <ac:spMk id="2" creationId="{8398D46C-8124-3224-6278-E8AAC13FA03D}"/>
          </ac:spMkLst>
        </pc:spChg>
        <pc:spChg chg="del">
          <ac:chgData name="Joshua Simmons" userId="7e209118-7aa7-4b1c-8695-dda9f4c1991b" providerId="ADAL" clId="{732C05F8-5C8F-884D-9F93-223363B365D5}" dt="2022-11-22T05:45:59.969" v="380"/>
          <ac:spMkLst>
            <pc:docMk/>
            <pc:sldMk cId="2290383942" sldId="420"/>
            <ac:spMk id="3" creationId="{A719804D-A4FC-7664-B5BC-F5C7597FCBE5}"/>
          </ac:spMkLst>
        </pc:spChg>
        <pc:spChg chg="add del mod">
          <ac:chgData name="Joshua Simmons" userId="7e209118-7aa7-4b1c-8695-dda9f4c1991b" providerId="ADAL" clId="{732C05F8-5C8F-884D-9F93-223363B365D5}" dt="2022-11-22T05:46:43.939" v="421"/>
          <ac:spMkLst>
            <pc:docMk/>
            <pc:sldMk cId="2290383942" sldId="420"/>
            <ac:spMk id="6" creationId="{E70099C5-1B05-8DC2-54FC-267EB6D4696B}"/>
          </ac:spMkLst>
        </pc:spChg>
        <pc:spChg chg="add del mod">
          <ac:chgData name="Joshua Simmons" userId="7e209118-7aa7-4b1c-8695-dda9f4c1991b" providerId="ADAL" clId="{732C05F8-5C8F-884D-9F93-223363B365D5}" dt="2022-11-22T05:53:13.370" v="480" actId="478"/>
          <ac:spMkLst>
            <pc:docMk/>
            <pc:sldMk cId="2290383942" sldId="420"/>
            <ac:spMk id="8" creationId="{9B9F025B-9865-08C8-A4BC-568839C7F92E}"/>
          </ac:spMkLst>
        </pc:spChg>
        <pc:spChg chg="add del mod">
          <ac:chgData name="Joshua Simmons" userId="7e209118-7aa7-4b1c-8695-dda9f4c1991b" providerId="ADAL" clId="{732C05F8-5C8F-884D-9F93-223363B365D5}" dt="2022-11-22T05:53:10.339" v="478" actId="478"/>
          <ac:spMkLst>
            <pc:docMk/>
            <pc:sldMk cId="2290383942" sldId="420"/>
            <ac:spMk id="11" creationId="{03B623FA-B349-47F8-C413-DEBAC89EA87E}"/>
          </ac:spMkLst>
        </pc:spChg>
        <pc:spChg chg="add del mod">
          <ac:chgData name="Joshua Simmons" userId="7e209118-7aa7-4b1c-8695-dda9f4c1991b" providerId="ADAL" clId="{732C05F8-5C8F-884D-9F93-223363B365D5}" dt="2022-11-22T05:52:25.785" v="467" actId="478"/>
          <ac:spMkLst>
            <pc:docMk/>
            <pc:sldMk cId="2290383942" sldId="420"/>
            <ac:spMk id="13" creationId="{42905556-D22D-4791-0EBF-44E0E10A0E3A}"/>
          </ac:spMkLst>
        </pc:spChg>
        <pc:spChg chg="add mod">
          <ac:chgData name="Joshua Simmons" userId="7e209118-7aa7-4b1c-8695-dda9f4c1991b" providerId="ADAL" clId="{732C05F8-5C8F-884D-9F93-223363B365D5}" dt="2022-11-22T05:56:00.925" v="604" actId="1076"/>
          <ac:spMkLst>
            <pc:docMk/>
            <pc:sldMk cId="2290383942" sldId="420"/>
            <ac:spMk id="15" creationId="{DFA557BA-2533-EFEF-1DBE-2BB5AEB2000E}"/>
          </ac:spMkLst>
        </pc:spChg>
        <pc:spChg chg="add mod">
          <ac:chgData name="Joshua Simmons" userId="7e209118-7aa7-4b1c-8695-dda9f4c1991b" providerId="ADAL" clId="{732C05F8-5C8F-884D-9F93-223363B365D5}" dt="2022-11-22T05:56:04.472" v="605" actId="1076"/>
          <ac:spMkLst>
            <pc:docMk/>
            <pc:sldMk cId="2290383942" sldId="420"/>
            <ac:spMk id="16" creationId="{17EA316E-1B2A-4079-A94F-ADD6D14B46CC}"/>
          </ac:spMkLst>
        </pc:spChg>
        <pc:picChg chg="add del mod">
          <ac:chgData name="Joshua Simmons" userId="7e209118-7aa7-4b1c-8695-dda9f4c1991b" providerId="ADAL" clId="{732C05F8-5C8F-884D-9F93-223363B365D5}" dt="2022-11-22T05:51:53.636" v="459" actId="21"/>
          <ac:picMkLst>
            <pc:docMk/>
            <pc:sldMk cId="2290383942" sldId="420"/>
            <ac:picMk id="4" creationId="{9FCFD74A-83A5-5E03-2029-AAE7960690F5}"/>
          </ac:picMkLst>
        </pc:picChg>
        <pc:picChg chg="add del mod">
          <ac:chgData name="Joshua Simmons" userId="7e209118-7aa7-4b1c-8695-dda9f4c1991b" providerId="ADAL" clId="{732C05F8-5C8F-884D-9F93-223363B365D5}" dt="2022-11-22T05:53:11.490" v="479" actId="478"/>
          <ac:picMkLst>
            <pc:docMk/>
            <pc:sldMk cId="2290383942" sldId="420"/>
            <ac:picMk id="5" creationId="{52EA2E7F-C39A-F8B5-4EC3-22DFC3A9F6E6}"/>
          </ac:picMkLst>
        </pc:picChg>
        <pc:picChg chg="add del mod">
          <ac:chgData name="Joshua Simmons" userId="7e209118-7aa7-4b1c-8695-dda9f4c1991b" providerId="ADAL" clId="{732C05F8-5C8F-884D-9F93-223363B365D5}" dt="2022-11-22T05:53:08.006" v="477" actId="478"/>
          <ac:picMkLst>
            <pc:docMk/>
            <pc:sldMk cId="2290383942" sldId="420"/>
            <ac:picMk id="10" creationId="{3FBFA094-7551-5555-44FD-86A9F8CC9ABD}"/>
          </ac:picMkLst>
        </pc:picChg>
        <pc:picChg chg="add mod">
          <ac:chgData name="Joshua Simmons" userId="7e209118-7aa7-4b1c-8695-dda9f4c1991b" providerId="ADAL" clId="{732C05F8-5C8F-884D-9F93-223363B365D5}" dt="2022-11-22T05:55:58.303" v="603" actId="1036"/>
          <ac:picMkLst>
            <pc:docMk/>
            <pc:sldMk cId="2290383942" sldId="420"/>
            <ac:picMk id="14" creationId="{AA7ED97F-AB40-C36B-8BC7-2F0A00080CEF}"/>
          </ac:picMkLst>
        </pc:picChg>
        <pc:picChg chg="add mod">
          <ac:chgData name="Joshua Simmons" userId="7e209118-7aa7-4b1c-8695-dda9f4c1991b" providerId="ADAL" clId="{732C05F8-5C8F-884D-9F93-223363B365D5}" dt="2022-11-22T05:55:58.303" v="603" actId="1036"/>
          <ac:picMkLst>
            <pc:docMk/>
            <pc:sldMk cId="2290383942" sldId="420"/>
            <ac:picMk id="18" creationId="{E75114AD-F9FC-4EC0-8378-E9BBF06094B5}"/>
          </ac:picMkLst>
        </pc:picChg>
      </pc:sldChg>
      <pc:sldChg chg="addSp delSp modSp add mod">
        <pc:chgData name="Joshua Simmons" userId="7e209118-7aa7-4b1c-8695-dda9f4c1991b" providerId="ADAL" clId="{732C05F8-5C8F-884D-9F93-223363B365D5}" dt="2022-11-22T06:01:00.659" v="700" actId="20577"/>
        <pc:sldMkLst>
          <pc:docMk/>
          <pc:sldMk cId="93109367" sldId="421"/>
        </pc:sldMkLst>
        <pc:spChg chg="mod">
          <ac:chgData name="Joshua Simmons" userId="7e209118-7aa7-4b1c-8695-dda9f4c1991b" providerId="ADAL" clId="{732C05F8-5C8F-884D-9F93-223363B365D5}" dt="2022-11-22T06:01:00.659" v="700" actId="20577"/>
          <ac:spMkLst>
            <pc:docMk/>
            <pc:sldMk cId="93109367" sldId="421"/>
            <ac:spMk id="2" creationId="{8398D46C-8124-3224-6278-E8AAC13FA03D}"/>
          </ac:spMkLst>
        </pc:spChg>
        <pc:spChg chg="mod">
          <ac:chgData name="Joshua Simmons" userId="7e209118-7aa7-4b1c-8695-dda9f4c1991b" providerId="ADAL" clId="{732C05F8-5C8F-884D-9F93-223363B365D5}" dt="2022-11-22T05:56:47.150" v="616" actId="408"/>
          <ac:spMkLst>
            <pc:docMk/>
            <pc:sldMk cId="93109367" sldId="421"/>
            <ac:spMk id="8" creationId="{9B9F025B-9865-08C8-A4BC-568839C7F92E}"/>
          </ac:spMkLst>
        </pc:spChg>
        <pc:spChg chg="mod">
          <ac:chgData name="Joshua Simmons" userId="7e209118-7aa7-4b1c-8695-dda9f4c1991b" providerId="ADAL" clId="{732C05F8-5C8F-884D-9F93-223363B365D5}" dt="2022-11-22T05:56:47.150" v="616" actId="408"/>
          <ac:spMkLst>
            <pc:docMk/>
            <pc:sldMk cId="93109367" sldId="421"/>
            <ac:spMk id="11" creationId="{03B623FA-B349-47F8-C413-DEBAC89EA87E}"/>
          </ac:spMkLst>
        </pc:spChg>
        <pc:grpChg chg="add mod">
          <ac:chgData name="Joshua Simmons" userId="7e209118-7aa7-4b1c-8695-dda9f4c1991b" providerId="ADAL" clId="{732C05F8-5C8F-884D-9F93-223363B365D5}" dt="2022-11-22T05:56:50.163" v="634" actId="1036"/>
          <ac:grpSpMkLst>
            <pc:docMk/>
            <pc:sldMk cId="93109367" sldId="421"/>
            <ac:grpSpMk id="3" creationId="{0AA3E7AF-3BB5-0D93-202B-830E09BB8557}"/>
          </ac:grpSpMkLst>
        </pc:grpChg>
        <pc:grpChg chg="add mod">
          <ac:chgData name="Joshua Simmons" userId="7e209118-7aa7-4b1c-8695-dda9f4c1991b" providerId="ADAL" clId="{732C05F8-5C8F-884D-9F93-223363B365D5}" dt="2022-11-22T05:56:50.163" v="634" actId="1036"/>
          <ac:grpSpMkLst>
            <pc:docMk/>
            <pc:sldMk cId="93109367" sldId="421"/>
            <ac:grpSpMk id="4" creationId="{3536EFD8-E403-9F81-69CD-F57029E3FA73}"/>
          </ac:grpSpMkLst>
        </pc:grpChg>
        <pc:picChg chg="mod">
          <ac:chgData name="Joshua Simmons" userId="7e209118-7aa7-4b1c-8695-dda9f4c1991b" providerId="ADAL" clId="{732C05F8-5C8F-884D-9F93-223363B365D5}" dt="2022-11-22T05:56:47.150" v="616" actId="408"/>
          <ac:picMkLst>
            <pc:docMk/>
            <pc:sldMk cId="93109367" sldId="421"/>
            <ac:picMk id="5" creationId="{52EA2E7F-C39A-F8B5-4EC3-22DFC3A9F6E6}"/>
          </ac:picMkLst>
        </pc:picChg>
        <pc:picChg chg="mod">
          <ac:chgData name="Joshua Simmons" userId="7e209118-7aa7-4b1c-8695-dda9f4c1991b" providerId="ADAL" clId="{732C05F8-5C8F-884D-9F93-223363B365D5}" dt="2022-11-22T05:56:47.150" v="616" actId="408"/>
          <ac:picMkLst>
            <pc:docMk/>
            <pc:sldMk cId="93109367" sldId="421"/>
            <ac:picMk id="10" creationId="{3FBFA094-7551-5555-44FD-86A9F8CC9ABD}"/>
          </ac:picMkLst>
        </pc:picChg>
        <pc:picChg chg="del">
          <ac:chgData name="Joshua Simmons" userId="7e209118-7aa7-4b1c-8695-dda9f4c1991b" providerId="ADAL" clId="{732C05F8-5C8F-884D-9F93-223363B365D5}" dt="2022-11-22T05:56:10.725" v="606" actId="478"/>
          <ac:picMkLst>
            <pc:docMk/>
            <pc:sldMk cId="93109367" sldId="421"/>
            <ac:picMk id="14" creationId="{AA7ED97F-AB40-C36B-8BC7-2F0A00080CE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48DFF-0C19-194E-8E90-9A328B66E130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A5335-289F-6E48-B951-BD51353C0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81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Squared exponential </a:t>
            </a:r>
          </a:p>
          <a:p>
            <a:r>
              <a:rPr lang="en-US" dirty="0"/>
              <a:t>Amplitude and scale are similar to nugget and range in kriging</a:t>
            </a:r>
          </a:p>
          <a:p>
            <a:r>
              <a:rPr lang="en-US" dirty="0"/>
              <a:t>X’ is </a:t>
            </a:r>
            <a:r>
              <a:rPr lang="en-US"/>
              <a:t>prediction point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A5335-289F-6E48-B951-BD51353C0D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69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Time integration could be using a numerical solution, but can be also done in a closed form using the A(</a:t>
            </a:r>
            <a:r>
              <a:rPr lang="en-AU" dirty="0" err="1"/>
              <a:t>deltat</a:t>
            </a:r>
            <a:r>
              <a:rPr lang="en-AU" dirty="0"/>
              <a:t>), assuming small innovations.</a:t>
            </a:r>
          </a:p>
          <a:p>
            <a:r>
              <a:rPr lang="en-AU" dirty="0"/>
              <a:t>An alternative would be a 2</a:t>
            </a:r>
            <a:r>
              <a:rPr lang="en-AU" baseline="30000" dirty="0"/>
              <a:t>nd</a:t>
            </a:r>
            <a:r>
              <a:rPr lang="en-AU" dirty="0"/>
              <a:t> order Runge </a:t>
            </a:r>
            <a:r>
              <a:rPr lang="en-AU" dirty="0" err="1"/>
              <a:t>Kutta</a:t>
            </a:r>
            <a:r>
              <a:rPr lang="en-AU" dirty="0"/>
              <a:t> or other numerical scheme</a:t>
            </a:r>
            <a:endParaRPr lang="en-AU" dirty="0">
              <a:cs typeface="Calibri"/>
            </a:endParaRPr>
          </a:p>
          <a:p>
            <a:r>
              <a:rPr lang="en-AU" dirty="0"/>
              <a:t>The main point is that the time integration, whether numerical or closed form is a linear operator, so the integral of a GP is still a GP, with a changed covariance function. </a:t>
            </a:r>
            <a:endParaRPr lang="en-AU" dirty="0">
              <a:latin typeface="Segoe UI"/>
              <a:cs typeface="Segoe UI"/>
            </a:endParaRPr>
          </a:p>
          <a:p>
            <a:r>
              <a:rPr lang="en-AU" dirty="0"/>
              <a:t>Space-time covariance is captured by the linear operator "A". </a:t>
            </a:r>
          </a:p>
          <a:p>
            <a:endParaRPr lang="en-AU" dirty="0"/>
          </a:p>
          <a:p>
            <a:r>
              <a:rPr lang="en-AU" dirty="0"/>
              <a:t>A provides the time integration for each slice, but all of the time slices are treated as independent</a:t>
            </a:r>
          </a:p>
          <a:p>
            <a:endParaRPr lang="en-AU" dirty="0"/>
          </a:p>
          <a:p>
            <a:r>
              <a:rPr lang="en-AU" dirty="0">
                <a:latin typeface="Calibri"/>
                <a:cs typeface="Calibri"/>
              </a:rPr>
              <a:t>Mean function of GP is given</a:t>
            </a:r>
            <a:r>
              <a:rPr lang="en-AU" dirty="0"/>
              <a:t> as </a:t>
            </a:r>
            <a:r>
              <a:rPr lang="en-AU" dirty="0" err="1"/>
              <a:t>Ah_i</a:t>
            </a:r>
            <a:r>
              <a:rPr lang="en-AU" dirty="0"/>
              <a:t>, meaning it's whatever you'd get with the deterministic numerical integration technique that A implements.</a:t>
            </a:r>
            <a:endParaRPr lang="en-AU" dirty="0">
              <a:latin typeface="Calibri"/>
              <a:cs typeface="Calibri"/>
            </a:endParaRPr>
          </a:p>
          <a:p>
            <a:r>
              <a:rPr lang="en-AU" sz="1800" dirty="0">
                <a:effectLst/>
                <a:latin typeface="Segoe UI"/>
                <a:cs typeface="Segoe UI"/>
              </a:rPr>
              <a:t>Main thing here is again that integration, whether closed form or numerical, is a linear operator and so the integral of a GP is also a GP with transformed covariance</a:t>
            </a:r>
            <a:endParaRPr lang="en-AU" dirty="0">
              <a:latin typeface="Segoe UI"/>
              <a:cs typeface="Segoe U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A5335-289F-6E48-B951-BD51353C0D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70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  <a:p>
            <a:r>
              <a:rPr lang="en-AU"/>
              <a:t>Talk about epsilon , </a:t>
            </a:r>
            <a:r>
              <a:rPr lang="en-AU" err="1"/>
              <a:t>Keff</a:t>
            </a:r>
            <a:r>
              <a:rPr lang="en-AU"/>
              <a:t> is purely synthetic</a:t>
            </a:r>
          </a:p>
          <a:p>
            <a:r>
              <a:rPr lang="en-AU"/>
              <a:t>Choices of epsilon have influence on the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A5335-289F-6E48-B951-BD51353C0D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15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first step is the fit of a GP to the groundwater level data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A5335-289F-6E48-B951-BD51353C0D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08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Based on the GP, we can generate a log </a:t>
            </a:r>
            <a:r>
              <a:rPr lang="en-US" err="1"/>
              <a:t>Keff</a:t>
            </a:r>
            <a:r>
              <a:rPr lang="en-US"/>
              <a:t> field (purely synthetic at this point) and this allows calculation of changes in storage and fluxes for GW-SW interactions. </a:t>
            </a:r>
          </a:p>
          <a:p>
            <a:r>
              <a:rPr lang="en-US"/>
              <a:t>The fields are different for each time slice as they depend on the actual observed data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A5335-289F-6E48-B951-BD51353C0D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57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Highlights the areas with the largest uncertainties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A5335-289F-6E48-B951-BD51353C0D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4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darecentre.org.au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darecentre.org.au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darecentre.org.au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GB"/>
              <a:t>Font: </a:t>
            </a:r>
            <a:r>
              <a:rPr lang="en-GB" err="1"/>
              <a:t>Lato</a:t>
            </a:r>
            <a:r>
              <a:rPr lang="en-GB"/>
              <a:t> 44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Presenter: </a:t>
            </a:r>
            <a:r>
              <a:rPr lang="en-GB" err="1"/>
              <a:t>Lato</a:t>
            </a:r>
            <a:r>
              <a:rPr lang="en-GB"/>
              <a:t> 28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72DB4-FFC9-2A43-9166-60ED298C8935}" type="datetime1">
              <a:rPr lang="en-AU" smtClean="0"/>
              <a:t>30/11/2022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9DF8-523A-0346-BF85-70F5D3EDD3B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8F1DDD-7A26-4449-973D-821DF05B001F}"/>
              </a:ext>
            </a:extLst>
          </p:cNvPr>
          <p:cNvGrpSpPr/>
          <p:nvPr userDrawn="1"/>
        </p:nvGrpSpPr>
        <p:grpSpPr>
          <a:xfrm>
            <a:off x="2834612" y="5777053"/>
            <a:ext cx="6201409" cy="535650"/>
            <a:chOff x="559682" y="6119573"/>
            <a:chExt cx="6201409" cy="535650"/>
          </a:xfrm>
        </p:grpSpPr>
        <p:pic>
          <p:nvPicPr>
            <p:cNvPr id="8" name="Picture 7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AA0420FA-F434-4547-8149-D134FAF8B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0620" y="6209583"/>
              <a:ext cx="1016405" cy="44564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CDA97C9-82D5-F946-ADCC-4BD8F7080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69831" y="6209583"/>
              <a:ext cx="1016405" cy="345090"/>
            </a:xfrm>
            <a:prstGeom prst="rect">
              <a:avLst/>
            </a:prstGeom>
          </p:spPr>
        </p:pic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6B7EBA1D-3D7F-8043-B0B0-13070ECED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682" y="6189990"/>
              <a:ext cx="1048132" cy="37596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2A1D8D1-87D0-D448-8C04-6E1FF9200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075" r="7623"/>
            <a:stretch/>
          </p:blipFill>
          <p:spPr>
            <a:xfrm>
              <a:off x="5708981" y="6119573"/>
              <a:ext cx="1052110" cy="51679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BDB8E7-6D76-E14B-A610-41DFB8675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08230" y="6141032"/>
              <a:ext cx="1178757" cy="445640"/>
            </a:xfrm>
            <a:prstGeom prst="rect">
              <a:avLst/>
            </a:prstGeom>
          </p:spPr>
        </p:pic>
      </p:grp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CA98D93-D727-1D4E-B86E-FB97ECF3DEC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036021" y="614484"/>
            <a:ext cx="2289830" cy="1423988"/>
          </a:xfrm>
          <a:prstGeom prst="rect">
            <a:avLst/>
          </a:prstGeom>
        </p:spPr>
      </p:pic>
      <p:pic>
        <p:nvPicPr>
          <p:cNvPr id="14" name="Picture 13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AE0766DF-3671-514E-AEB5-031AD3C7BF1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45761" y="906045"/>
            <a:ext cx="3911002" cy="84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75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BA5F-C549-B44E-8385-1B0E7496DCE9}" type="datetime1">
              <a:rPr lang="en-AU" smtClean="0"/>
              <a:t>30/11/2022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9DF8-523A-0346-BF85-70F5D3EDD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7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425A-4C37-264A-AE8E-398981FBCEE8}" type="datetime1">
              <a:rPr lang="en-AU" smtClean="0"/>
              <a:t>30/11/2022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9DF8-523A-0346-BF85-70F5D3EDD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57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84488" y="365125"/>
            <a:ext cx="9769311" cy="1325563"/>
          </a:xfrm>
        </p:spPr>
        <p:txBody>
          <a:bodyPr>
            <a:normAutofit/>
          </a:bodyPr>
          <a:lstStyle>
            <a:lvl1pPr>
              <a:defRPr sz="3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GB"/>
              <a:t>Font: </a:t>
            </a:r>
            <a:r>
              <a:rPr lang="en-GB" err="1"/>
              <a:t>Lato</a:t>
            </a:r>
            <a:r>
              <a:rPr lang="en-GB"/>
              <a:t> 36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 err="1"/>
              <a:t>Lato</a:t>
            </a:r>
            <a:r>
              <a:rPr lang="en-GB"/>
              <a:t> 28</a:t>
            </a:r>
          </a:p>
          <a:p>
            <a:pPr lvl="1"/>
            <a:r>
              <a:rPr lang="en-GB" err="1"/>
              <a:t>Lato</a:t>
            </a:r>
            <a:r>
              <a:rPr lang="en-GB"/>
              <a:t> 24</a:t>
            </a:r>
          </a:p>
          <a:p>
            <a:pPr lvl="2"/>
            <a:r>
              <a:rPr lang="en-GB" err="1"/>
              <a:t>Lato</a:t>
            </a:r>
            <a:r>
              <a:rPr lang="en-GB"/>
              <a:t> 20</a:t>
            </a:r>
          </a:p>
          <a:p>
            <a:pPr lvl="3"/>
            <a:r>
              <a:rPr lang="en-GB" err="1"/>
              <a:t>Lato</a:t>
            </a:r>
            <a:r>
              <a:rPr lang="en-GB"/>
              <a:t> 18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C5B2E-28FD-6B4B-B33F-B39AC0A8F457}" type="datetime1">
              <a:rPr lang="en-AU" smtClean="0"/>
              <a:t>30/11/2022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9DF8-523A-0346-BF85-70F5D3EDD3B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3FE0E7EA-7F6B-2047-895F-D452EEA3F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8885" b="456"/>
          <a:stretch/>
        </p:blipFill>
        <p:spPr>
          <a:xfrm>
            <a:off x="699248" y="645326"/>
            <a:ext cx="777860" cy="788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FCC09C-0501-E04E-8EA1-DF1F98DC003E}"/>
              </a:ext>
            </a:extLst>
          </p:cNvPr>
          <p:cNvSpPr txBox="1"/>
          <p:nvPr userDrawn="1"/>
        </p:nvSpPr>
        <p:spPr>
          <a:xfrm>
            <a:off x="10084" y="6544464"/>
            <a:ext cx="12192000" cy="307777"/>
          </a:xfrm>
          <a:prstGeom prst="rect">
            <a:avLst/>
          </a:prstGeom>
          <a:gradFill>
            <a:gsLst>
              <a:gs pos="0">
                <a:srgbClr val="5D9147"/>
              </a:gs>
              <a:gs pos="100000">
                <a:srgbClr val="B8D433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5D9147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r"/>
            <a:r>
              <a:rPr lang="en-AU" sz="1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AU" sz="1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darecentre.org.au</a:t>
            </a:r>
            <a:endParaRPr lang="en-AU" sz="1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355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D1E85-5421-FD45-AA31-ABDC3050F15B}" type="datetime1">
              <a:rPr lang="en-AU" smtClean="0"/>
              <a:t>30/11/2022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9DF8-523A-0346-BF85-70F5D3EDD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2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84488" y="365125"/>
            <a:ext cx="9769311" cy="1325563"/>
          </a:xfrm>
        </p:spPr>
        <p:txBody>
          <a:bodyPr/>
          <a:lstStyle>
            <a:lvl1pPr>
              <a:defRPr sz="3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GB"/>
              <a:t>Font: </a:t>
            </a:r>
            <a:r>
              <a:rPr lang="en-GB" err="1"/>
              <a:t>Lato</a:t>
            </a:r>
            <a:r>
              <a:rPr lang="en-GB"/>
              <a:t> 36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F8EB-A3A7-444A-83F7-93B54ECE653A}" type="datetime1">
              <a:rPr lang="en-AU" smtClean="0"/>
              <a:t>30/11/2022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9DF8-523A-0346-BF85-70F5D3EDD3B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2C4B653-6DBA-FF49-B3A9-F7D98F8F7D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8885" b="456"/>
          <a:stretch/>
        </p:blipFill>
        <p:spPr>
          <a:xfrm>
            <a:off x="702888" y="648349"/>
            <a:ext cx="777847" cy="78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8951DF-A598-7246-83CB-772715CE7613}"/>
              </a:ext>
            </a:extLst>
          </p:cNvPr>
          <p:cNvSpPr txBox="1"/>
          <p:nvPr userDrawn="1"/>
        </p:nvSpPr>
        <p:spPr>
          <a:xfrm>
            <a:off x="-3363" y="6544464"/>
            <a:ext cx="12192000" cy="307777"/>
          </a:xfrm>
          <a:prstGeom prst="rect">
            <a:avLst/>
          </a:prstGeom>
          <a:gradFill>
            <a:gsLst>
              <a:gs pos="0">
                <a:srgbClr val="5D9147"/>
              </a:gs>
              <a:gs pos="100000">
                <a:srgbClr val="B8D433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5D9147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r"/>
            <a:r>
              <a:rPr lang="en-AU" sz="1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AU" sz="1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darecentre.org.au</a:t>
            </a:r>
            <a:endParaRPr lang="en-AU" sz="1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580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43A5-9809-5648-9BED-7EF8218D31FA}" type="datetime1">
              <a:rPr lang="en-AU" smtClean="0"/>
              <a:t>30/11/2022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9DF8-523A-0346-BF85-70F5D3EDD3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F69DA7-6972-7347-8A3A-DF774DD80476}"/>
              </a:ext>
            </a:extLst>
          </p:cNvPr>
          <p:cNvSpPr txBox="1"/>
          <p:nvPr userDrawn="1"/>
        </p:nvSpPr>
        <p:spPr>
          <a:xfrm>
            <a:off x="-3363" y="6544464"/>
            <a:ext cx="12192000" cy="307777"/>
          </a:xfrm>
          <a:prstGeom prst="rect">
            <a:avLst/>
          </a:prstGeom>
          <a:gradFill>
            <a:gsLst>
              <a:gs pos="0">
                <a:srgbClr val="5D9147"/>
              </a:gs>
              <a:gs pos="100000">
                <a:srgbClr val="B8D433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5D9147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r"/>
            <a:r>
              <a:rPr lang="en-AU" sz="1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AU" sz="1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darecentre.org.au</a:t>
            </a:r>
            <a:endParaRPr lang="en-AU" sz="1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626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7659-B75D-5D43-8BFC-14B615995A8E}" type="datetime1">
              <a:rPr lang="en-AU" smtClean="0"/>
              <a:t>30/11/2022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9DF8-523A-0346-BF85-70F5D3EDD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06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8A16F-0AD2-D44B-B290-3678AC8EC483}" type="datetime1">
              <a:rPr lang="en-AU" smtClean="0"/>
              <a:t>30/11/2022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9DF8-523A-0346-BF85-70F5D3EDD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02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ACCF-E395-8248-957E-E80E37554D3D}" type="datetime1">
              <a:rPr lang="en-AU" smtClean="0"/>
              <a:t>30/11/2022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9DF8-523A-0346-BF85-70F5D3EDD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78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4EEB-3F5A-4E4D-BB15-5594924FA391}" type="datetime1">
              <a:rPr lang="en-AU" smtClean="0"/>
              <a:t>30/11/2022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9DF8-523A-0346-BF85-70F5D3EDD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46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DBE43-55AB-5E4C-B9B7-D94558044D01}" type="datetime1">
              <a:rPr lang="en-AU" smtClean="0"/>
              <a:t>30/11/2022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B9DF8-523A-0346-BF85-70F5D3EDD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3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638A5-DBCC-2F4A-A73D-50DE1C5D7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3600" b="1" kern="0">
                <a:solidFill>
                  <a:srgbClr val="2F5496"/>
                </a:solidFill>
                <a:effectLst/>
              </a:rPr>
              <a:t>Bayesian framework to quantify uncertainty in water accounting in NSW catchments</a:t>
            </a: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B184D-D88A-1C46-B660-E47EAD085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482" y="3602038"/>
            <a:ext cx="11439329" cy="165576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AU" sz="2000">
                <a:effectLst/>
              </a:rPr>
              <a:t>R.W. </a:t>
            </a:r>
            <a:r>
              <a:rPr lang="en-AU" sz="2000" dirty="0">
                <a:effectLst/>
              </a:rPr>
              <a:t>Vervoort</a:t>
            </a:r>
            <a:r>
              <a:rPr lang="en-AU" sz="2000" baseline="30000" dirty="0">
                <a:effectLst/>
              </a:rPr>
              <a:t>1,2</a:t>
            </a:r>
            <a:r>
              <a:rPr lang="en-AU" sz="2000" dirty="0">
                <a:effectLst/>
              </a:rPr>
              <a:t>, J Simmons</a:t>
            </a:r>
            <a:r>
              <a:rPr lang="en-AU" sz="2000" baseline="30000" dirty="0">
                <a:effectLst/>
              </a:rPr>
              <a:t>1,2</a:t>
            </a:r>
            <a:r>
              <a:rPr lang="en-AU" sz="2000" dirty="0">
                <a:effectLst/>
              </a:rPr>
              <a:t>, G. Francis</a:t>
            </a:r>
            <a:r>
              <a:rPr lang="en-AU" sz="2000" baseline="30000" dirty="0">
                <a:effectLst/>
              </a:rPr>
              <a:t>3</a:t>
            </a:r>
            <a:r>
              <a:rPr lang="en-AU" sz="2000" dirty="0">
                <a:effectLst/>
              </a:rPr>
              <a:t>, R. Scalzo</a:t>
            </a:r>
            <a:r>
              <a:rPr lang="en-AU" sz="2000" baseline="30000" dirty="0">
                <a:effectLst/>
              </a:rPr>
              <a:t>3</a:t>
            </a:r>
            <a:endParaRPr lang="en-AU" sz="2000" dirty="0">
              <a:effectLst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AU" sz="2000" baseline="30000" dirty="0">
                <a:effectLst/>
              </a:rPr>
              <a:t>1</a:t>
            </a:r>
            <a:r>
              <a:rPr lang="en-AU" sz="2000" dirty="0">
                <a:effectLst/>
              </a:rPr>
              <a:t>ARC Industrial Transformation Training Centre Data Analytics for Resources and the Environment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AU" sz="2000" baseline="30000" dirty="0">
                <a:effectLst/>
              </a:rPr>
              <a:t>2</a:t>
            </a:r>
            <a:r>
              <a:rPr lang="en-AU" sz="2000" dirty="0">
                <a:effectLst/>
              </a:rPr>
              <a:t>School of Life and Environmental Sciences, the University of Sydney, NSW 2006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2000" baseline="30000" dirty="0">
                <a:effectLst/>
              </a:rPr>
              <a:t>3</a:t>
            </a:r>
            <a:r>
              <a:rPr lang="en-AU" sz="2000" dirty="0">
                <a:effectLst/>
              </a:rPr>
              <a:t>Data61 CSIRO, Australia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C5198F-C6AB-EBAF-9EDB-4FD90DF99DA1}"/>
              </a:ext>
            </a:extLst>
          </p:cNvPr>
          <p:cNvSpPr txBox="1"/>
          <p:nvPr/>
        </p:nvSpPr>
        <p:spPr>
          <a:xfrm>
            <a:off x="1137630" y="6304207"/>
            <a:ext cx="10317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 acknowledge the traditional owners of the land on which we present today, and pay respect to their elders, past, present and emerging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48341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D46C-8124-3224-6278-E8AAC13F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- spatial fluxes</a:t>
            </a:r>
            <a:endParaRPr lang="en-AU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AA7ED97F-AB40-C36B-8BC7-2F0A00080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916" y="1757785"/>
            <a:ext cx="5579475" cy="4737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A557BA-2533-EFEF-1DBE-2BB5AEB2000E}"/>
              </a:ext>
            </a:extLst>
          </p:cNvPr>
          <p:cNvSpPr txBox="1"/>
          <p:nvPr/>
        </p:nvSpPr>
        <p:spPr>
          <a:xfrm>
            <a:off x="8445942" y="1394780"/>
            <a:ext cx="1185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>
                <a:solidFill>
                  <a:srgbClr val="000000"/>
                </a:solidFill>
                <a:effectLst/>
                <a:latin typeface="-apple-system"/>
              </a:rPr>
              <a:t>08-2020</a:t>
            </a:r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EA316E-1B2A-4079-A94F-ADD6D14B46CC}"/>
              </a:ext>
            </a:extLst>
          </p:cNvPr>
          <p:cNvSpPr txBox="1"/>
          <p:nvPr/>
        </p:nvSpPr>
        <p:spPr>
          <a:xfrm>
            <a:off x="2531747" y="1394780"/>
            <a:ext cx="1185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>
                <a:solidFill>
                  <a:srgbClr val="000000"/>
                </a:solidFill>
                <a:effectLst/>
                <a:latin typeface="-apple-system"/>
              </a:rPr>
              <a:t>03-2020</a:t>
            </a:r>
            <a:endParaRPr lang="en-AU"/>
          </a:p>
        </p:txBody>
      </p:sp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E75114AD-F9FC-4EC0-8378-E9BBF0609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09" y="1757785"/>
            <a:ext cx="5521698" cy="47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8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D46C-8124-3224-6278-E8AAC13F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E-W slice with uncertainty</a:t>
            </a:r>
            <a:endParaRPr lang="en-AU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A3E7AF-3BB5-0D93-202B-830E09BB8557}"/>
              </a:ext>
            </a:extLst>
          </p:cNvPr>
          <p:cNvGrpSpPr/>
          <p:nvPr/>
        </p:nvGrpSpPr>
        <p:grpSpPr>
          <a:xfrm>
            <a:off x="6870586" y="2081726"/>
            <a:ext cx="3770721" cy="3373280"/>
            <a:chOff x="7131794" y="2135720"/>
            <a:chExt cx="3770721" cy="3373280"/>
          </a:xfrm>
        </p:grpSpPr>
        <p:pic>
          <p:nvPicPr>
            <p:cNvPr id="5" name="Content Placeholder 4" descr="Chart, line chart&#10;&#10;Description automatically generated">
              <a:extLst>
                <a:ext uri="{FF2B5EF4-FFF2-40B4-BE49-F238E27FC236}">
                  <a16:creationId xmlns:a16="http://schemas.microsoft.com/office/drawing/2014/main" id="{52EA2E7F-C39A-F8B5-4EC3-22DFC3A9F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1794" y="2505052"/>
              <a:ext cx="3770721" cy="300394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9F025B-9865-08C8-A4BC-568839C7F92E}"/>
                </a:ext>
              </a:extLst>
            </p:cNvPr>
            <p:cNvSpPr txBox="1"/>
            <p:nvPr/>
          </p:nvSpPr>
          <p:spPr>
            <a:xfrm>
              <a:off x="8424443" y="2135720"/>
              <a:ext cx="11854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b="0" i="0">
                  <a:solidFill>
                    <a:srgbClr val="000000"/>
                  </a:solidFill>
                  <a:effectLst/>
                  <a:latin typeface="-apple-system"/>
                </a:rPr>
                <a:t>08-2020</a:t>
              </a:r>
              <a:endParaRPr lang="en-AU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536EFD8-E403-9F81-69CD-F57029E3FA73}"/>
              </a:ext>
            </a:extLst>
          </p:cNvPr>
          <p:cNvGrpSpPr/>
          <p:nvPr/>
        </p:nvGrpSpPr>
        <p:grpSpPr>
          <a:xfrm>
            <a:off x="1550693" y="2082332"/>
            <a:ext cx="3769200" cy="3372068"/>
            <a:chOff x="2467808" y="2459677"/>
            <a:chExt cx="3769200" cy="3372068"/>
          </a:xfrm>
        </p:grpSpPr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3FBFA094-7551-5555-44FD-86A9F8CC9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7808" y="2829009"/>
              <a:ext cx="3769200" cy="30027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B623FA-B349-47F8-C413-DEBAC89EA87E}"/>
                </a:ext>
              </a:extLst>
            </p:cNvPr>
            <p:cNvSpPr txBox="1"/>
            <p:nvPr/>
          </p:nvSpPr>
          <p:spPr>
            <a:xfrm>
              <a:off x="3759697" y="2459677"/>
              <a:ext cx="11854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b="0" i="0">
                  <a:solidFill>
                    <a:srgbClr val="000000"/>
                  </a:solidFill>
                  <a:effectLst/>
                  <a:latin typeface="-apple-system"/>
                </a:rPr>
                <a:t>03-2020</a:t>
              </a:r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93109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3DF5-D280-3E43-3117-FF1B0D77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- temporal fluxes</a:t>
            </a:r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07304C-035E-8E45-F70F-CACD5D8E3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807254" y="1690688"/>
            <a:ext cx="7384746" cy="3487533"/>
          </a:xfrm>
        </p:spPr>
      </p:pic>
      <p:pic>
        <p:nvPicPr>
          <p:cNvPr id="6" name="Content Placeholder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CA344924-8020-C308-0552-F893530C3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4" y="2365064"/>
            <a:ext cx="4476357" cy="212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34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70142-2A7C-F6DC-C27F-9FDF31044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 and future work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2B9FF-BC49-DB76-BAB1-12BD95EDE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Current example is a synthetic “toy” example.</a:t>
            </a:r>
          </a:p>
          <a:p>
            <a:r>
              <a:rPr lang="en-AU" sz="2400">
                <a:latin typeface="Segoe UI" panose="020B0502040204020203" pitchFamily="34" charset="0"/>
              </a:rPr>
              <a:t>E</a:t>
            </a:r>
            <a:r>
              <a:rPr lang="en-AU" sz="2400">
                <a:effectLst/>
                <a:latin typeface="Segoe UI" panose="020B0502040204020203" pitchFamily="34" charset="0"/>
              </a:rPr>
              <a:t>ntirely GP-based and can be integrated readily with traditional Bayesian optimization when you have very little data. </a:t>
            </a:r>
            <a:endParaRPr lang="en-US" sz="3200"/>
          </a:p>
          <a:p>
            <a:r>
              <a:rPr lang="en-US" sz="2400"/>
              <a:t>Data are limited, observations are fairly sparse</a:t>
            </a:r>
          </a:p>
          <a:p>
            <a:pPr lvl="1"/>
            <a:r>
              <a:rPr lang="en-US" sz="2000"/>
              <a:t>Mesh free integration in time and space, more efficient than classical groundwater modelling?</a:t>
            </a:r>
          </a:p>
          <a:p>
            <a:r>
              <a:rPr lang="en-US" sz="2400"/>
              <a:t>Future work</a:t>
            </a:r>
          </a:p>
          <a:p>
            <a:pPr lvl="1"/>
            <a:r>
              <a:rPr lang="en-US" sz="2000"/>
              <a:t>Infer </a:t>
            </a:r>
            <a:r>
              <a:rPr lang="en-US" sz="2000" i="1" err="1"/>
              <a:t>K</a:t>
            </a:r>
            <a:r>
              <a:rPr lang="en-US" sz="2000" i="1" baseline="-25000" err="1"/>
              <a:t>eff</a:t>
            </a:r>
            <a:r>
              <a:rPr lang="en-US" sz="2000"/>
              <a:t> using MCMC</a:t>
            </a:r>
          </a:p>
          <a:p>
            <a:pPr lvl="1"/>
            <a:r>
              <a:rPr lang="en-US" sz="2000"/>
              <a:t>Linking the </a:t>
            </a:r>
            <a:r>
              <a:rPr lang="en-US" sz="2000" i="1" err="1"/>
              <a:t>K</a:t>
            </a:r>
            <a:r>
              <a:rPr lang="en-US" sz="2000" i="1" baseline="-25000" err="1"/>
              <a:t>eff</a:t>
            </a:r>
            <a:r>
              <a:rPr lang="en-US" sz="2000"/>
              <a:t> covariance function and storage estimates to lithology</a:t>
            </a:r>
          </a:p>
          <a:p>
            <a:pPr lvl="1"/>
            <a:r>
              <a:rPr lang="en-US" sz="2000"/>
              <a:t>Including recharge from rainfall</a:t>
            </a:r>
          </a:p>
          <a:p>
            <a:pPr lvl="1"/>
            <a:r>
              <a:rPr lang="en-US" sz="2000"/>
              <a:t>Current GP fit is “from scratch”, </a:t>
            </a:r>
            <a:r>
              <a:rPr lang="en-US" sz="2000" err="1"/>
              <a:t>GPyTorch</a:t>
            </a:r>
            <a:r>
              <a:rPr lang="en-US" sz="2000"/>
              <a:t> might offer efficient alternatives</a:t>
            </a:r>
          </a:p>
        </p:txBody>
      </p:sp>
    </p:spTree>
    <p:extLst>
      <p:ext uri="{BB962C8B-B14F-4D97-AF65-F5344CB8AC3E}">
        <p14:creationId xmlns:p14="http://schemas.microsoft.com/office/powerpoint/2010/main" val="1241966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E6E1-CF5C-C893-0512-2F92EC9A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DB046-13B3-42BE-608C-4160E2A46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Groundwater fluxes can be resolved using GP modelling of water levels;</a:t>
            </a:r>
          </a:p>
          <a:p>
            <a:r>
              <a:rPr lang="en-US"/>
              <a:t>Without clear priors and constraints on parameters, examples provide insight, but no realism;</a:t>
            </a:r>
          </a:p>
          <a:p>
            <a:r>
              <a:rPr lang="en-AU"/>
              <a:t>Potential extension can provide efficient approaches to groundwater modelling.</a:t>
            </a:r>
          </a:p>
        </p:txBody>
      </p:sp>
    </p:spTree>
    <p:extLst>
      <p:ext uri="{BB962C8B-B14F-4D97-AF65-F5344CB8AC3E}">
        <p14:creationId xmlns:p14="http://schemas.microsoft.com/office/powerpoint/2010/main" val="61823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33DD7-B889-8843-B8C5-D4267AB5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“Where is all the Water”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0FB9C-D93F-8F44-920E-CD92057C9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Multi-disciplinary and multi-institutional project focused on understanding uncertainties in:</a:t>
            </a:r>
          </a:p>
          <a:p>
            <a:pPr lvl="1"/>
            <a:r>
              <a:rPr lang="en-US" sz="2000"/>
              <a:t>Catchment scale water accounting (for example the whole of the Namoi) </a:t>
            </a:r>
          </a:p>
          <a:p>
            <a:pPr lvl="1"/>
            <a:r>
              <a:rPr lang="en-US" sz="2000"/>
              <a:t>Groundwater Surface water interaction</a:t>
            </a:r>
          </a:p>
          <a:p>
            <a:pPr lvl="1"/>
            <a:r>
              <a:rPr lang="en-US" sz="2000"/>
              <a:t>Groundwater Recharge quantification</a:t>
            </a:r>
          </a:p>
          <a:p>
            <a:r>
              <a:rPr lang="en-US" sz="2400"/>
              <a:t>Combination of new sensing technologies and data science approaches</a:t>
            </a:r>
          </a:p>
          <a:p>
            <a:r>
              <a:rPr lang="en-US" sz="2400"/>
              <a:t>DARE focused on a Bayesian approach to uncertainty quantification</a:t>
            </a:r>
          </a:p>
          <a:p>
            <a:r>
              <a:rPr lang="en-US" sz="2400"/>
              <a:t>Funded by NSW DPE and the NSW Office of the Chief Scientist and Engineer</a:t>
            </a:r>
          </a:p>
        </p:txBody>
      </p:sp>
    </p:spTree>
    <p:extLst>
      <p:ext uri="{BB962C8B-B14F-4D97-AF65-F5344CB8AC3E}">
        <p14:creationId xmlns:p14="http://schemas.microsoft.com/office/powerpoint/2010/main" val="312186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AU"/>
              <a:t>Where is all the Water??</a:t>
            </a: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BB3495-E0F1-4001-AC12-7C4155EC1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559456"/>
            <a:ext cx="5336359" cy="4765931"/>
          </a:xfrm>
        </p:spPr>
        <p:txBody>
          <a:bodyPr>
            <a:normAutofit/>
          </a:bodyPr>
          <a:lstStyle/>
          <a:p>
            <a:pPr marL="285744" indent="-285744" defTabSz="914377" hangingPunct="0">
              <a:lnSpc>
                <a:spcPct val="100000"/>
              </a:lnSpc>
              <a:spcBef>
                <a:spcPts val="0"/>
              </a:spcBef>
            </a:pPr>
            <a:r>
              <a:rPr lang="en-AU" sz="2133" b="1" dirty="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  <a:sym typeface="Helvetica"/>
              </a:rPr>
              <a:t>Uncertainty quantification of the water balance</a:t>
            </a:r>
          </a:p>
          <a:p>
            <a:pPr marL="781031" lvl="1" indent="-285744" hangingPunct="0">
              <a:lnSpc>
                <a:spcPct val="100000"/>
              </a:lnSpc>
              <a:spcBef>
                <a:spcPts val="0"/>
              </a:spcBef>
            </a:pPr>
            <a:r>
              <a:rPr lang="en-AU" sz="2133" dirty="0">
                <a:latin typeface="+mn-lt"/>
                <a:ea typeface="+mn-ea"/>
                <a:cs typeface="Calibri" panose="020F0502020204030204" pitchFamily="34" charset="0"/>
              </a:rPr>
              <a:t>Develop probability distributions to describe each uncertain component within a catchment model.</a:t>
            </a:r>
          </a:p>
          <a:p>
            <a:pPr marL="781031" lvl="1" indent="-285744" hangingPunct="0">
              <a:lnSpc>
                <a:spcPct val="100000"/>
              </a:lnSpc>
              <a:spcBef>
                <a:spcPts val="0"/>
              </a:spcBef>
            </a:pPr>
            <a:r>
              <a:rPr lang="en-AU" sz="2133" dirty="0">
                <a:latin typeface="+mn-lt"/>
                <a:ea typeface="+mn-ea"/>
                <a:cs typeface="Calibri" panose="020F0502020204030204" pitchFamily="34" charset="0"/>
                <a:sym typeface="Helvetica"/>
              </a:rPr>
              <a:t>Demonstrate uncertainty quantification of ET, stream gauging and groundwater modelling</a:t>
            </a:r>
          </a:p>
          <a:p>
            <a:r>
              <a:rPr lang="en-AU" sz="2133" dirty="0">
                <a:latin typeface="+mn-lt"/>
                <a:cs typeface="Calibri" panose="020F0502020204030204" pitchFamily="34" charset="0"/>
              </a:rPr>
              <a:t>Focussing on groundwater as a first step</a:t>
            </a:r>
          </a:p>
          <a:p>
            <a:r>
              <a:rPr lang="en-AU" sz="2133" dirty="0">
                <a:latin typeface="+mn-lt"/>
                <a:cs typeface="Calibri" panose="020F0502020204030204" pitchFamily="34" charset="0"/>
              </a:rPr>
              <a:t>Groundwater data is quarterly (mostly): limiting time interval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271301B-72D0-438F-95D0-9F4646F303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443" y="1348730"/>
            <a:ext cx="3347209" cy="1882807"/>
          </a:xfrm>
          <a:prstGeom prst="rect">
            <a:avLst/>
          </a:prstGeom>
        </p:spPr>
      </p:pic>
      <p:pic>
        <p:nvPicPr>
          <p:cNvPr id="7" name="Picture 3" descr="Picture 3">
            <a:extLst>
              <a:ext uri="{FF2B5EF4-FFF2-40B4-BE49-F238E27FC236}">
                <a16:creationId xmlns:a16="http://schemas.microsoft.com/office/drawing/2014/main" id="{C474B1AF-4809-4D34-8E53-C423B4DB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58" y="3094158"/>
            <a:ext cx="5880712" cy="3231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7BBF-A0E4-7C30-1140-E572A02D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582C2C-3A79-8184-FCD2-101EB9711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894136" y="1690688"/>
            <a:ext cx="5957861" cy="4351338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391BC524-441D-410B-524E-142A8FE67BC7}"/>
              </a:ext>
            </a:extLst>
          </p:cNvPr>
          <p:cNvSpPr txBox="1">
            <a:spLocks/>
          </p:cNvSpPr>
          <p:nvPr/>
        </p:nvSpPr>
        <p:spPr>
          <a:xfrm>
            <a:off x="557777" y="1559456"/>
            <a:ext cx="5336359" cy="4765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31" indent="-285744" hangingPunct="0">
              <a:lnSpc>
                <a:spcPct val="100000"/>
              </a:lnSpc>
              <a:spcBef>
                <a:spcPts val="0"/>
              </a:spcBef>
            </a:pPr>
            <a:r>
              <a:rPr lang="en-AU" sz="2400">
                <a:latin typeface="+mn-lt"/>
                <a:ea typeface="+mn-ea"/>
                <a:cs typeface="Calibri" panose="020F0502020204030204" pitchFamily="34" charset="0"/>
                <a:sym typeface="Helvetica"/>
              </a:rPr>
              <a:t>Pilot study of</a:t>
            </a:r>
            <a:r>
              <a:rPr lang="en-AU" sz="2400">
                <a:latin typeface="+mn-lt"/>
                <a:cs typeface="Calibri" panose="020F0502020204030204" pitchFamily="34" charset="0"/>
              </a:rPr>
              <a:t> </a:t>
            </a:r>
            <a:r>
              <a:rPr lang="en-AU" sz="240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  <a:sym typeface="Helvetica"/>
              </a:rPr>
              <a:t>a “dry use case” between </a:t>
            </a:r>
            <a:r>
              <a:rPr lang="en-AU" sz="2400" err="1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  <a:sym typeface="Helvetica"/>
              </a:rPr>
              <a:t>Keepit</a:t>
            </a:r>
            <a:r>
              <a:rPr lang="en-AU" sz="240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  <a:sym typeface="Helvetica"/>
              </a:rPr>
              <a:t> Dam and Gunnedah for 2019/2020</a:t>
            </a:r>
          </a:p>
          <a:p>
            <a:pPr marL="323831" indent="-285744" hangingPunct="0">
              <a:lnSpc>
                <a:spcPct val="100000"/>
              </a:lnSpc>
              <a:spcBef>
                <a:spcPts val="0"/>
              </a:spcBef>
            </a:pPr>
            <a:r>
              <a:rPr lang="en-AU" sz="240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  <a:sym typeface="Helvetica"/>
              </a:rPr>
              <a:t>Data from 2019 show very little rainfall and associated streamflow in the four gauges characterising inflows/outflows 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BAFE27BF-A32A-F317-133D-36A6F3CDD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602" y="3942421"/>
            <a:ext cx="2566707" cy="238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5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C6F4E-2132-BD6C-0B02-41869C42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Bayesian model of a connected river</a:t>
            </a:r>
            <a:endParaRPr lang="en-AU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D615CB-ABAC-3BD5-C1A1-76666571A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98818" cy="435133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A first approach to the  problem</a:t>
            </a:r>
          </a:p>
          <a:p>
            <a:r>
              <a:rPr lang="en-US" sz="2400" dirty="0"/>
              <a:t>Gaussian Process (GP) modelling</a:t>
            </a:r>
          </a:p>
          <a:p>
            <a:pPr lvl="1"/>
            <a:r>
              <a:rPr lang="en-US" sz="2000" dirty="0"/>
              <a:t>Assuming continuity between groundwater level and stream flow </a:t>
            </a:r>
          </a:p>
          <a:p>
            <a:pPr lvl="1"/>
            <a:r>
              <a:rPr lang="en-US" sz="2000" dirty="0"/>
              <a:t>Connected system</a:t>
            </a:r>
          </a:p>
          <a:p>
            <a:pPr lvl="1"/>
            <a:r>
              <a:rPr lang="en-US" sz="2000" dirty="0"/>
              <a:t>Based on available data, there are 8 time slices with sufficient data.</a:t>
            </a:r>
          </a:p>
          <a:p>
            <a:pPr lvl="1"/>
            <a:r>
              <a:rPr lang="en-US" sz="2000" dirty="0"/>
              <a:t>21 data points in space</a:t>
            </a:r>
          </a:p>
          <a:p>
            <a:r>
              <a:rPr lang="en-US" sz="2400" b="1" dirty="0"/>
              <a:t>Can </a:t>
            </a:r>
            <a:r>
              <a:rPr lang="en-US" sz="2400" b="1" i="1" dirty="0"/>
              <a:t>GP</a:t>
            </a:r>
            <a:r>
              <a:rPr lang="en-US" sz="2400" b="1" dirty="0"/>
              <a:t>s provide alternative approaches for numerical groundwater modelling?</a:t>
            </a:r>
            <a:endParaRPr lang="en-US" sz="2000" dirty="0"/>
          </a:p>
          <a:p>
            <a:pPr lvl="1"/>
            <a:endParaRPr lang="en-AU" sz="2000" dirty="0"/>
          </a:p>
        </p:txBody>
      </p:sp>
      <p:pic>
        <p:nvPicPr>
          <p:cNvPr id="7" name="Content Placeholder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53A1BB4D-DC33-DEB7-9935-5A86ABA02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30396" y="1310391"/>
            <a:ext cx="6725367" cy="3196954"/>
          </a:xfr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DCDB6FA-CF4E-4C5B-3328-4DA016F88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6179345" y="4507345"/>
            <a:ext cx="5027468" cy="220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5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7FFD8-68F3-9FF2-4E0E-69FD574F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Gaussian Process models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AC2045-FC8E-C35D-F52E-6BD39D65B6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General structure of a </a:t>
                </a:r>
                <a:r>
                  <a:rPr lang="en-US" sz="2400" i="1" dirty="0"/>
                  <a:t>GP</a:t>
                </a:r>
                <a:r>
                  <a:rPr lang="en-US" sz="2400" dirty="0"/>
                  <a:t> is multivariate normal: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i="1" dirty="0">
                  <a:ea typeface="Cambria Math" panose="02040503050406030204" pitchFamily="18" charset="0"/>
                </a:endParaRPr>
              </a:p>
              <a:p>
                <a:r>
                  <a:rPr lang="en-AU" sz="2400" dirty="0"/>
                  <a:t>In a spatial context</a:t>
                </a:r>
              </a:p>
              <a:p>
                <a:pPr lvl="1"/>
                <a:r>
                  <a:rPr lang="en-AU" sz="2000" dirty="0"/>
                  <a:t>covariance function (kernel) can be a function of distance (i.e., kriging)</a:t>
                </a:r>
              </a:p>
              <a:p>
                <a:pPr lvl="1"/>
                <a:r>
                  <a:rPr lang="en-AU" sz="2000" dirty="0"/>
                  <a:t>For example: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AU" dirty="0"/>
              </a:p>
              <a:p>
                <a:pPr lvl="2"/>
                <a:r>
                  <a:rPr lang="en-AU" sz="1600" dirty="0"/>
                  <a:t>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AU" sz="1600" dirty="0"/>
                  <a:t> are the spatial locations of the observed data and prediction points, respectively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AU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AU" sz="1600" dirty="0"/>
                  <a:t>are “hyper parameters” of the kernel for amplitude and scale</a:t>
                </a:r>
              </a:p>
              <a:p>
                <a:r>
                  <a:rPr lang="en-AU" sz="2400" dirty="0"/>
                  <a:t>We can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AU" sz="2400" dirty="0"/>
                  <a:t> at locations </a:t>
                </a: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4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AU" sz="2400" dirty="0"/>
                  <a:t> assuming a multivariate normal distribution with: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endParaRPr lang="en-AU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AC2045-FC8E-C35D-F52E-6BD39D65B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76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F3E5-EA3E-7124-0D67-53E25B7D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to groundwater modelling</a:t>
            </a:r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6422-17C4-1E16-1EC1-F71B9ED9068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2224"/>
                <a:ext cx="5181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400" dirty="0"/>
                  <a:t>Solving the groundwater diffusion equation (Bear, 2010):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AU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Fit a </a:t>
                </a:r>
                <a:r>
                  <a:rPr lang="en-US" sz="2400" i="1" dirty="0"/>
                  <a:t>GP</a:t>
                </a:r>
                <a:r>
                  <a:rPr lang="en-US" sz="2400" dirty="0"/>
                  <a:t> to groundwater levels at each time slice to derive covariance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Simulate a </a:t>
                </a:r>
                <a:r>
                  <a:rPr lang="en-US" sz="2400" i="1" dirty="0"/>
                  <a:t>GP</a:t>
                </a:r>
                <a:r>
                  <a:rPr lang="en-US" sz="2400" dirty="0"/>
                  <a:t> using </a:t>
                </a:r>
                <a:r>
                  <a:rPr lang="en-US" sz="2400" i="1" dirty="0" err="1"/>
                  <a:t>K</a:t>
                </a:r>
                <a:r>
                  <a:rPr lang="en-US" sz="2400" i="1" baseline="-25000" dirty="0" err="1"/>
                  <a:t>eff</a:t>
                </a:r>
                <a:r>
                  <a:rPr lang="en-US" sz="2400" i="1" dirty="0"/>
                  <a:t> </a:t>
                </a:r>
                <a:r>
                  <a:rPr lang="en-US" sz="2400" dirty="0"/>
                  <a:t>synthetic field to derive fluxes</a:t>
                </a:r>
                <a:endParaRPr lang="en-US" baseline="-25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6422-17C4-1E16-1EC1-F71B9ED906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2224"/>
                <a:ext cx="5181600" cy="4351338"/>
              </a:xfrm>
              <a:blipFill>
                <a:blip r:embed="rId3"/>
                <a:stretch>
                  <a:fillRect l="-1647" t="-980" r="-14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9D89686-0E0B-9C1F-F24B-C965BBE2A96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AU" sz="2400" dirty="0"/>
                  <a:t>Time integration of diffusion equation: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AU" sz="2000" dirty="0"/>
                  <a:t>We can define: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d>
                  </m:oMath>
                </a14:m>
                <a:r>
                  <a:rPr lang="en-AU" sz="2400" dirty="0"/>
                  <a:t> and apply this directly to </a:t>
                </a:r>
                <a:r>
                  <a:rPr lang="en-AU" sz="2400" i="1" dirty="0"/>
                  <a:t>h</a:t>
                </a:r>
              </a:p>
              <a:p>
                <a:pPr>
                  <a:lnSpc>
                    <a:spcPct val="110000"/>
                  </a:lnSpc>
                </a:pPr>
                <a:r>
                  <a:rPr lang="en-AU" sz="2400" dirty="0"/>
                  <a:t> =&gt; results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AU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sz="2400" b="0" dirty="0"/>
              </a:p>
              <a:p>
                <a:pPr lvl="2">
                  <a:lnSpc>
                    <a:spcPct val="110000"/>
                  </a:lnSpc>
                </a:pPr>
                <a:r>
                  <a:rPr lang="en-US" sz="1900" b="0" i="1" dirty="0"/>
                  <a:t>A</a:t>
                </a:r>
                <a:r>
                  <a:rPr lang="en-US" sz="1900" b="0" dirty="0"/>
                  <a:t> is linear operator for time integration of GP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Future: MCMC sampling and fitting of </a:t>
                </a:r>
                <a:r>
                  <a:rPr lang="en-US" sz="2400" i="1" dirty="0" err="1"/>
                  <a:t>K</a:t>
                </a:r>
                <a:r>
                  <a:rPr lang="en-US" sz="2400" i="1" baseline="-25000" dirty="0" err="1"/>
                  <a:t>eff</a:t>
                </a:r>
                <a:r>
                  <a:rPr lang="en-US" sz="2400" dirty="0"/>
                  <a:t> field to observed data</a:t>
                </a:r>
                <a:endParaRPr lang="en-AU" sz="2000" baseline="-25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9D89686-0E0B-9C1F-F24B-C965BBE2A9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5"/>
                <a:stretch>
                  <a:fillRect l="-1647" t="-840" r="-2588" b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71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92B0-2AF3-4E7B-78F7-39318062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Assumptions and priors</a:t>
            </a:r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5E497-7A82-BD95-B456-B487FFC5C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AU" sz="2800"/>
                  <a:t>Constant water level boundary conditions</a:t>
                </a:r>
              </a:p>
              <a:p>
                <a:pPr lvl="1"/>
                <a:r>
                  <a:rPr lang="en-US"/>
                  <a:t>No recharge included</a:t>
                </a:r>
              </a:p>
              <a:p>
                <a:r>
                  <a:rPr lang="en-US" b="0"/>
                  <a:t>Assume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/>
                  <a:t> field has same spatial characteristics as groundwater levels</a:t>
                </a:r>
              </a:p>
              <a:p>
                <a:pPr lvl="1"/>
                <a:r>
                  <a:rPr lang="en-AU" b="0">
                    <a:ea typeface="Cambria Math" panose="02040503050406030204" pitchFamily="18" charset="0"/>
                  </a:rPr>
                  <a:t>Describe random variability in the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/>
                  <a:t> field using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−0.5,1</m:t>
                        </m:r>
                      </m:e>
                    </m:d>
                  </m:oMath>
                </a14:m>
                <a:r>
                  <a:rPr lang="en-US" b="0"/>
                  <a:t> which leads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/>
                  <a:t> values in a physically plausible range of approximately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/>
              </a:p>
              <a:p>
                <a:r>
                  <a:rPr lang="en-US"/>
                  <a:t>Storage S unknown, considered constant</a:t>
                </a:r>
              </a:p>
              <a:p>
                <a:endParaRPr lang="en-AU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5E497-7A82-BD95-B456-B487FFC5C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956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D46C-8124-3224-6278-E8AAC13F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- GP fit to borehole data</a:t>
            </a:r>
            <a:endParaRPr lang="en-AU"/>
          </a:p>
        </p:txBody>
      </p:sp>
      <p:pic>
        <p:nvPicPr>
          <p:cNvPr id="9" name="Picture 8" descr="Chart, surface chart&#10;&#10;Description automatically generated">
            <a:extLst>
              <a:ext uri="{FF2B5EF4-FFF2-40B4-BE49-F238E27FC236}">
                <a16:creationId xmlns:a16="http://schemas.microsoft.com/office/drawing/2014/main" id="{84E47448-4EE6-56C9-9E4A-4D17C0327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000" y="2048530"/>
            <a:ext cx="5580000" cy="34208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6AB44D-DDB2-146A-E8B3-DC536D68B72D}"/>
              </a:ext>
            </a:extLst>
          </p:cNvPr>
          <p:cNvSpPr txBox="1"/>
          <p:nvPr/>
        </p:nvSpPr>
        <p:spPr>
          <a:xfrm>
            <a:off x="8465289" y="1693795"/>
            <a:ext cx="1185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>
                <a:solidFill>
                  <a:srgbClr val="000000"/>
                </a:solidFill>
                <a:effectLst/>
                <a:latin typeface="-apple-system"/>
              </a:rPr>
              <a:t>08-2020</a:t>
            </a:r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4B0019-CFE3-64D3-1257-DEAE3A79B00D}"/>
              </a:ext>
            </a:extLst>
          </p:cNvPr>
          <p:cNvSpPr txBox="1"/>
          <p:nvPr/>
        </p:nvSpPr>
        <p:spPr>
          <a:xfrm>
            <a:off x="2541289" y="1693795"/>
            <a:ext cx="1185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>
                <a:solidFill>
                  <a:srgbClr val="000000"/>
                </a:solidFill>
                <a:effectLst/>
                <a:latin typeface="-apple-system"/>
              </a:rPr>
              <a:t>03-2020</a:t>
            </a:r>
            <a:endParaRPr lang="en-AU"/>
          </a:p>
        </p:txBody>
      </p:sp>
      <p:pic>
        <p:nvPicPr>
          <p:cNvPr id="15" name="Picture 14" descr="Chart, surface chart&#10;&#10;Description automatically generated">
            <a:extLst>
              <a:ext uri="{FF2B5EF4-FFF2-40B4-BE49-F238E27FC236}">
                <a16:creationId xmlns:a16="http://schemas.microsoft.com/office/drawing/2014/main" id="{1B4BC323-C51A-E8F2-BBCE-7C01D602B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00" y="2048530"/>
            <a:ext cx="5580000" cy="342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74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fdd71b8-71e6-4089-8460-3cad69b0ce6c">
      <Terms xmlns="http://schemas.microsoft.com/office/infopath/2007/PartnerControls"/>
    </lcf76f155ced4ddcb4097134ff3c332f>
    <TaxCatchAll xmlns="59c635cb-1df2-432e-9bfc-cc47da5f6499" xsi:nil="true"/>
    <SharedWithUsers xmlns="59c635cb-1df2-432e-9bfc-cc47da5f6499">
      <UserInfo>
        <DisplayName>Joshua Simmons</DisplayName>
        <AccountId>12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D80433F514FF4890CBD4A6E06E5ACE" ma:contentTypeVersion="16" ma:contentTypeDescription="Create a new document." ma:contentTypeScope="" ma:versionID="1389aaee747b1ac73c1d69509552c0e0">
  <xsd:schema xmlns:xsd="http://www.w3.org/2001/XMLSchema" xmlns:xs="http://www.w3.org/2001/XMLSchema" xmlns:p="http://schemas.microsoft.com/office/2006/metadata/properties" xmlns:ns2="6fdd71b8-71e6-4089-8460-3cad69b0ce6c" xmlns:ns3="59c635cb-1df2-432e-9bfc-cc47da5f6499" targetNamespace="http://schemas.microsoft.com/office/2006/metadata/properties" ma:root="true" ma:fieldsID="3c39e4d38b34b2443237437c521babbe" ns2:_="" ns3:_="">
    <xsd:import namespace="6fdd71b8-71e6-4089-8460-3cad69b0ce6c"/>
    <xsd:import namespace="59c635cb-1df2-432e-9bfc-cc47da5f64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dd71b8-71e6-4089-8460-3cad69b0ce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b492977-2dea-498c-99b4-1555f3d0d96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c635cb-1df2-432e-9bfc-cc47da5f649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328c6a6-a5f6-4ab9-8c6a-ffd9f4ccd54e}" ma:internalName="TaxCatchAll" ma:showField="CatchAllData" ma:web="59c635cb-1df2-432e-9bfc-cc47da5f649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D7ED6D-0BBD-43E0-8454-4A2023B986F4}">
  <ds:schemaRefs>
    <ds:schemaRef ds:uri="59c635cb-1df2-432e-9bfc-cc47da5f6499"/>
    <ds:schemaRef ds:uri="6fdd71b8-71e6-4089-8460-3cad69b0ce6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9FAF666-4BA4-4188-81E6-210F52A6BDCD}">
  <ds:schemaRefs>
    <ds:schemaRef ds:uri="59c635cb-1df2-432e-9bfc-cc47da5f6499"/>
    <ds:schemaRef ds:uri="6fdd71b8-71e6-4089-8460-3cad69b0ce6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A086FD5-AF96-472E-9F46-C62C0457BC3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2b3e37e-8171-485d-b10b-38dae7ed14a8}" enabled="0" method="" siteId="{82b3e37e-8171-485d-b10b-38dae7ed14a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986</Words>
  <Application>Microsoft Office PowerPoint</Application>
  <PresentationFormat>Widescreen</PresentationFormat>
  <Paragraphs>106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Cambria Math</vt:lpstr>
      <vt:lpstr>Lato</vt:lpstr>
      <vt:lpstr>Segoe UI</vt:lpstr>
      <vt:lpstr>Office Theme</vt:lpstr>
      <vt:lpstr>Bayesian framework to quantify uncertainty in water accounting in NSW catchments</vt:lpstr>
      <vt:lpstr>“Where is all the Water”</vt:lpstr>
      <vt:lpstr>Where is all the Water??</vt:lpstr>
      <vt:lpstr>Data</vt:lpstr>
      <vt:lpstr>A Bayesian model of a connected river</vt:lpstr>
      <vt:lpstr>Gaussian Process models</vt:lpstr>
      <vt:lpstr>Application to groundwater modelling</vt:lpstr>
      <vt:lpstr>Assumptions and priors</vt:lpstr>
      <vt:lpstr>Results - GP fit to borehole data</vt:lpstr>
      <vt:lpstr>Results - spatial fluxes</vt:lpstr>
      <vt:lpstr>Results – E-W slice with uncertainty</vt:lpstr>
      <vt:lpstr>Results - temporal fluxes</vt:lpstr>
      <vt:lpstr>Discussion and future work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Solmaz Jahangir</dc:creator>
  <cp:lastModifiedBy>Willem Vervoort</cp:lastModifiedBy>
  <cp:revision>3</cp:revision>
  <dcterms:created xsi:type="dcterms:W3CDTF">2022-04-11T23:22:29Z</dcterms:created>
  <dcterms:modified xsi:type="dcterms:W3CDTF">2022-11-30T09:31:59Z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0x010100BBD80433F514FF4890CBD4A6E06E5ACE</vt:lpwstr>
  </property>
  <property fmtid="{D5CDD505-2E9C-101B-9397-08002B2CF9AE}" pid="3" name="MediaServiceImageTags">
    <vt:lpwstr/>
  </property>
</Properties>
</file>